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ртина, небо, рисунок, плавательный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DAC65154-D946-77C9-7026-4284D123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4146"/>
          <a:stretch/>
        </p:blipFill>
        <p:spPr>
          <a:xfrm>
            <a:off x="518172" y="486831"/>
            <a:ext cx="8407487" cy="537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онтейнер для отходов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243AE79C-D084-2182-F543-F695C9C87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3" y="423904"/>
            <a:ext cx="2055562" cy="2055562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" name="Рисунок 9" descr="Изображение выглядит как рисунок, зарисовка, искусство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EA60B6D4-A4CB-1EAE-73EB-E6174720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271">
            <a:off x="5449600" y="4785837"/>
            <a:ext cx="1048996" cy="10489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4" name="Рисунок 13" descr="Изображение выглядит как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FAA88FA6-DE45-1636-5E8F-C47C23145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654">
            <a:off x="6415899" y="3824976"/>
            <a:ext cx="864633" cy="86463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0" name="Рисунок 19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275F17A-2787-7420-A987-9345BCA618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89" y="4986972"/>
            <a:ext cx="956177" cy="95617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4" name="Рисунок 23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9E1E09E-8C4B-E1CD-786F-FC889A305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37" y="3563829"/>
            <a:ext cx="1191065" cy="119106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8D6B3E43-40E2-85AC-0EC5-92A1F4C937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60" y="4059673"/>
            <a:ext cx="735819" cy="73581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зарисовка, рисунок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FB5ED4-669B-2CF6-BFC1-5012DD5CA6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06" y="3299508"/>
            <a:ext cx="1191064" cy="119106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71F2953-4151-C0AC-001E-D2624FA35C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88" y="5364262"/>
            <a:ext cx="905456" cy="44141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0" name="Рисунок 39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4CC06B-0DFC-6672-E0E3-D3EC43CF0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" y="4561660"/>
            <a:ext cx="850623" cy="85062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Рисунок 6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2BFC25-DDEA-3AA6-929E-24A5D8355C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58" y="4381063"/>
            <a:ext cx="862721" cy="86272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Рисунок 11" descr="Изображение выглядит как искусство, ожерелье, Ювелирные изделия, Изготовление ювелирных изделий&#10;&#10;Автоматически созданное описание">
            <a:extLst>
              <a:ext uri="{FF2B5EF4-FFF2-40B4-BE49-F238E27FC236}">
                <a16:creationId xmlns:a16="http://schemas.microsoft.com/office/drawing/2014/main" id="{E7EFC12A-B9EF-0997-C0E6-B413BCCB7D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92" y="4257292"/>
            <a:ext cx="1130155" cy="1130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одежда, маска, Мас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106A85-79F5-3E59-080E-C884054656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90" y="4956087"/>
            <a:ext cx="862720" cy="8627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5" name="Рисунок 8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0F2865A-9C61-BC6D-09B2-6FBD3D057F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44" y="562304"/>
            <a:ext cx="5342785" cy="5438192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40892" y="3086901"/>
            <a:ext cx="203834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7135 -0.4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3737 -0.33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9467 -0.57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2396 -0.377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08867 -0.41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1151 -0.531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1823 -0.5638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19063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30248 -0.478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0533 -0.5581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11094 -0.482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14</cp:revision>
  <dcterms:created xsi:type="dcterms:W3CDTF">2024-07-21T13:02:50Z</dcterms:created>
  <dcterms:modified xsi:type="dcterms:W3CDTF">2024-08-04T10:04:27Z</dcterms:modified>
</cp:coreProperties>
</file>