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 varScale="1">
        <p:scale>
          <a:sx n="69" d="100"/>
          <a:sy n="69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7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9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0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1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4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5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8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461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7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B79469-501A-6AD9-0035-BE68C161B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4045" r="6178" b="20448"/>
          <a:stretch/>
        </p:blipFill>
        <p:spPr>
          <a:xfrm rot="21149191">
            <a:off x="3110082" y="4632561"/>
            <a:ext cx="1843404" cy="20496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369D52-7CF8-7C28-13CC-F8391477D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3513" y="-6350"/>
            <a:ext cx="53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ru-RU" alt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0766DD-FFA3-2013-AC79-4D62D0F855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13" t="6318" r="6365" b="9973"/>
          <a:stretch>
            <a:fillRect/>
          </a:stretch>
        </p:blipFill>
        <p:spPr>
          <a:xfrm>
            <a:off x="11416144" y="44797"/>
            <a:ext cx="775855" cy="681552"/>
          </a:xfrm>
          <a:prstGeom prst="rect">
            <a:avLst/>
          </a:prstGeom>
        </p:spPr>
      </p:pic>
      <p:pic>
        <p:nvPicPr>
          <p:cNvPr id="52" name="награда Рисунок 51">
            <a:extLst>
              <a:ext uri="{FF2B5EF4-FFF2-40B4-BE49-F238E27FC236}">
                <a16:creationId xmlns:a16="http://schemas.microsoft.com/office/drawing/2014/main" id="{31CBC123-CD7C-FE38-F72D-06CA7210EE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5" r="9538"/>
          <a:stretch/>
        </p:blipFill>
        <p:spPr>
          <a:xfrm>
            <a:off x="3009762" y="505546"/>
            <a:ext cx="2168434" cy="2943825"/>
          </a:xfrm>
          <a:prstGeom prst="rect">
            <a:avLst/>
          </a:prstGeom>
        </p:spPr>
      </p:pic>
      <p:pic>
        <p:nvPicPr>
          <p:cNvPr id="16" name="Комар 1">
            <a:extLst>
              <a:ext uri="{FF2B5EF4-FFF2-40B4-BE49-F238E27FC236}">
                <a16:creationId xmlns:a16="http://schemas.microsoft.com/office/drawing/2014/main" id="{60F034AD-4C41-AFA4-DE1C-C139DB3A0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6166" r="945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1" r="8100" b="14673"/>
          <a:stretch/>
        </p:blipFill>
        <p:spPr bwMode="auto">
          <a:xfrm>
            <a:off x="5400350" y="368669"/>
            <a:ext cx="1931344" cy="197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811086" y="1208822"/>
            <a:ext cx="1128096" cy="1031894"/>
            <a:chOff x="5794059" y="1397434"/>
            <a:chExt cx="1006087" cy="819958"/>
          </a:xfrm>
        </p:grpSpPr>
        <p:sp>
          <p:nvSpPr>
            <p:cNvPr id="3" name="Овал 2"/>
            <p:cNvSpPr/>
            <p:nvPr/>
          </p:nvSpPr>
          <p:spPr>
            <a:xfrm>
              <a:off x="5836886" y="1397434"/>
              <a:ext cx="899058" cy="8199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059" y="1554437"/>
              <a:ext cx="1006087" cy="523561"/>
            </a:xfrm>
            <a:prstGeom prst="rect">
              <a:avLst/>
            </a:prstGeom>
          </p:spPr>
        </p:pic>
      </p:grpSp>
      <p:pic>
        <p:nvPicPr>
          <p:cNvPr id="17" name="ком 2 Picture 4">
            <a:extLst>
              <a:ext uri="{FF2B5EF4-FFF2-40B4-BE49-F238E27FC236}">
                <a16:creationId xmlns:a16="http://schemas.microsoft.com/office/drawing/2014/main" id="{7DB781D6-9406-BA65-B5B4-FE3D285CD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3485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7853" y="321002"/>
            <a:ext cx="2344648" cy="230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7971147" y="1201962"/>
            <a:ext cx="1066568" cy="939203"/>
            <a:chOff x="7995046" y="1197753"/>
            <a:chExt cx="971108" cy="992457"/>
          </a:xfrm>
        </p:grpSpPr>
        <p:sp>
          <p:nvSpPr>
            <p:cNvPr id="56" name="Овал 55"/>
            <p:cNvSpPr/>
            <p:nvPr/>
          </p:nvSpPr>
          <p:spPr>
            <a:xfrm>
              <a:off x="7995046" y="1197753"/>
              <a:ext cx="971108" cy="992457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6304" y="1268853"/>
              <a:ext cx="816828" cy="885462"/>
            </a:xfrm>
            <a:prstGeom prst="rect">
              <a:avLst/>
            </a:prstGeom>
          </p:spPr>
        </p:pic>
      </p:grpSp>
      <p:pic>
        <p:nvPicPr>
          <p:cNvPr id="18" name="ком 3 Picture 4">
            <a:extLst>
              <a:ext uri="{FF2B5EF4-FFF2-40B4-BE49-F238E27FC236}">
                <a16:creationId xmlns:a16="http://schemas.microsoft.com/office/drawing/2014/main" id="{A9ECA9F1-96A3-A9FC-84E4-1D5ADBB45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6032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66074" y="328598"/>
            <a:ext cx="2440767" cy="23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Овал 59"/>
          <p:cNvSpPr/>
          <p:nvPr/>
        </p:nvSpPr>
        <p:spPr>
          <a:xfrm>
            <a:off x="10318958" y="2650755"/>
            <a:ext cx="527050" cy="50272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ком 4 Picture 4">
            <a:extLst>
              <a:ext uri="{FF2B5EF4-FFF2-40B4-BE49-F238E27FC236}">
                <a16:creationId xmlns:a16="http://schemas.microsoft.com/office/drawing/2014/main" id="{5067CBB4-AED4-39FD-597B-F74B81FA2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7373" r="93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6" t="11002" r="5570" b="13094"/>
          <a:stretch/>
        </p:blipFill>
        <p:spPr bwMode="auto">
          <a:xfrm>
            <a:off x="5213259" y="2274239"/>
            <a:ext cx="2126001" cy="182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ком 5 Picture 4">
            <a:extLst>
              <a:ext uri="{FF2B5EF4-FFF2-40B4-BE49-F238E27FC236}">
                <a16:creationId xmlns:a16="http://schemas.microsoft.com/office/drawing/2014/main" id="{D5815236-D491-D971-CECA-1C6286D5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7775" r="93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8293" y="1930691"/>
            <a:ext cx="2431477" cy="259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ком 6 Picture 4">
            <a:extLst>
              <a:ext uri="{FF2B5EF4-FFF2-40B4-BE49-F238E27FC236}">
                <a16:creationId xmlns:a16="http://schemas.microsoft.com/office/drawing/2014/main" id="{FE696F3E-2F09-38E4-24FD-3A7F6AA0E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7641" r="93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33" r="8354"/>
          <a:stretch/>
        </p:blipFill>
        <p:spPr bwMode="auto">
          <a:xfrm>
            <a:off x="9316284" y="2140161"/>
            <a:ext cx="2273583" cy="23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ком 7 Picture 4">
            <a:extLst>
              <a:ext uri="{FF2B5EF4-FFF2-40B4-BE49-F238E27FC236}">
                <a16:creationId xmlns:a16="http://schemas.microsoft.com/office/drawing/2014/main" id="{2892881D-02B8-29EE-FC32-F0A3368B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7507" r="92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645" y="3942638"/>
            <a:ext cx="2356808" cy="23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ком 8 Picture 4">
            <a:extLst>
              <a:ext uri="{FF2B5EF4-FFF2-40B4-BE49-F238E27FC236}">
                <a16:creationId xmlns:a16="http://schemas.microsoft.com/office/drawing/2014/main" id="{CED126EA-70FF-E4CC-0416-C12570FE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5094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9534" y="3909483"/>
            <a:ext cx="2434077" cy="23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ком 9 Picture 4">
            <a:extLst>
              <a:ext uri="{FF2B5EF4-FFF2-40B4-BE49-F238E27FC236}">
                <a16:creationId xmlns:a16="http://schemas.microsoft.com/office/drawing/2014/main" id="{4295108E-BBDB-912D-AC3A-5A42C87A3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7775" r="924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1"/>
          <a:stretch/>
        </p:blipFill>
        <p:spPr bwMode="auto">
          <a:xfrm>
            <a:off x="9341954" y="4230769"/>
            <a:ext cx="2449844" cy="204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10008834" y="4785720"/>
            <a:ext cx="1006770" cy="992760"/>
            <a:chOff x="10102819" y="5027133"/>
            <a:chExt cx="1119767" cy="1072106"/>
          </a:xfrm>
        </p:grpSpPr>
        <p:sp>
          <p:nvSpPr>
            <p:cNvPr id="46" name="Овал 45"/>
            <p:cNvSpPr/>
            <p:nvPr/>
          </p:nvSpPr>
          <p:spPr>
            <a:xfrm>
              <a:off x="10102819" y="502713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2" name="Рисунок 410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7944" y="5037058"/>
              <a:ext cx="1062181" cy="1062181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5709053" y="2905421"/>
            <a:ext cx="1116821" cy="1020514"/>
            <a:chOff x="5336565" y="2971911"/>
            <a:chExt cx="1119767" cy="1088342"/>
          </a:xfrm>
        </p:grpSpPr>
        <p:sp>
          <p:nvSpPr>
            <p:cNvPr id="47" name="Овал 46"/>
            <p:cNvSpPr/>
            <p:nvPr/>
          </p:nvSpPr>
          <p:spPr>
            <a:xfrm>
              <a:off x="5336565" y="2971911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832" y="2996505"/>
              <a:ext cx="864294" cy="106374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0151424" y="1230670"/>
            <a:ext cx="1030321" cy="996634"/>
            <a:chOff x="10048497" y="1208822"/>
            <a:chExt cx="1119767" cy="1057059"/>
          </a:xfrm>
        </p:grpSpPr>
        <p:sp>
          <p:nvSpPr>
            <p:cNvPr id="45" name="Овал 44"/>
            <p:cNvSpPr/>
            <p:nvPr/>
          </p:nvSpPr>
          <p:spPr>
            <a:xfrm>
              <a:off x="10048497" y="1208822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1391" y="1331179"/>
              <a:ext cx="893978" cy="90000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7884905" y="2890846"/>
            <a:ext cx="998252" cy="990047"/>
            <a:chOff x="7879098" y="3052405"/>
            <a:chExt cx="1119767" cy="1091119"/>
          </a:xfrm>
        </p:grpSpPr>
        <p:sp>
          <p:nvSpPr>
            <p:cNvPr id="54" name="Овал 53"/>
            <p:cNvSpPr/>
            <p:nvPr/>
          </p:nvSpPr>
          <p:spPr>
            <a:xfrm>
              <a:off x="7879098" y="3052405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317" y="3067891"/>
              <a:ext cx="1075633" cy="10756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0004862" y="2890386"/>
            <a:ext cx="1099131" cy="1021249"/>
            <a:chOff x="10102819" y="3113805"/>
            <a:chExt cx="1119767" cy="1071547"/>
          </a:xfrm>
        </p:grpSpPr>
        <p:sp>
          <p:nvSpPr>
            <p:cNvPr id="48" name="Овал 47"/>
            <p:cNvSpPr/>
            <p:nvPr/>
          </p:nvSpPr>
          <p:spPr>
            <a:xfrm>
              <a:off x="10102819" y="312829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819" y="3113805"/>
              <a:ext cx="1029719" cy="1029719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5624870" y="4885509"/>
            <a:ext cx="1077500" cy="1082940"/>
            <a:chOff x="5354156" y="5008192"/>
            <a:chExt cx="1166358" cy="1166358"/>
          </a:xfrm>
        </p:grpSpPr>
        <p:sp>
          <p:nvSpPr>
            <p:cNvPr id="53" name="Овал 52"/>
            <p:cNvSpPr/>
            <p:nvPr/>
          </p:nvSpPr>
          <p:spPr>
            <a:xfrm>
              <a:off x="5400350" y="5057861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97" name="Рисунок 409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4720">
              <a:off x="5354156" y="5008192"/>
              <a:ext cx="1166358" cy="1166358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795502" y="4799633"/>
            <a:ext cx="1012410" cy="978847"/>
            <a:chOff x="7781702" y="5274536"/>
            <a:chExt cx="1119767" cy="1057059"/>
          </a:xfrm>
        </p:grpSpPr>
        <p:sp>
          <p:nvSpPr>
            <p:cNvPr id="51" name="Овал 50"/>
            <p:cNvSpPr/>
            <p:nvPr/>
          </p:nvSpPr>
          <p:spPr>
            <a:xfrm>
              <a:off x="7781702" y="5274536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0" name="Рисунок 4099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133" y="5311344"/>
              <a:ext cx="889461" cy="889461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68"/>
            <a:ext cx="1055136" cy="1068243"/>
          </a:xfrm>
          <a:prstGeom prst="rect">
            <a:avLst/>
          </a:prstGeom>
        </p:spPr>
      </p:pic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-76356" y="3046589"/>
            <a:ext cx="21240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305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56146 0.572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19791 0.336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7474 0.331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54245 0.330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22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026 0.0648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3694 0.0673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55274 0.0495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43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2168 0.598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8633 0.6085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21</cp:revision>
  <dcterms:created xsi:type="dcterms:W3CDTF">2024-04-19T08:19:48Z</dcterms:created>
  <dcterms:modified xsi:type="dcterms:W3CDTF">2024-08-06T10:38:09Z</dcterms:modified>
</cp:coreProperties>
</file>