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9B50F-757E-4401-0EE1-4BFA2A273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0CF9BA-4BA3-A8AF-E671-7CB795542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C1E06-F065-C5FA-6BE3-1449FE21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96236-BF9F-CD75-066C-771DD1CD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D7B6B-2FDE-E039-24EF-C820648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9538D-4692-F927-C298-A060F7B8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699AC0-FAC1-DD07-6884-D71EE5694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4FD2D-8A19-1928-43D0-5EC4E407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DA65E-C460-42AC-CAFA-B20428F9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0A9A03-9543-EF88-FCFB-EC12D576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8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304743-F8B9-A1AA-DE7A-06F310415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8F50AD-4E61-9276-6F74-DF5D101C4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3CE6C-14A0-0305-DDB9-FC257BA3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80FFB-E6B1-B38D-3683-D733D995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43F7B-B745-D4DA-9181-3A7037EA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7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E0B70-9DEF-0A1C-B7AC-2ADAB15F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DE79C-A9A3-37EB-4137-D1F723DE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81AFD-407E-37C1-6361-D61706EA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A713-86BF-D6D2-79B3-A9BF0A6A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75CDD-D8F2-A8C3-39FA-3885F3EA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9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E3E9-E0DD-50E4-174E-AB286A1D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25D41-A874-B83B-15AF-B72565CE1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40523B-E12A-B65F-C337-F46D8DDB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4247E-2302-09C8-B46A-D57A62A0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B628F-5D5E-DB0D-B19C-4E28096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9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49AF0-9E1E-D94E-0288-505BAEED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C979EB-1EB2-C90C-8A44-FFD3F94EB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96EAEB-46CB-361D-97D2-B0C576372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F629BA-534A-9EED-6F6B-331C8B84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E38A8-18B5-59E9-F849-42766D23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F03B6C-D2A5-621F-9165-94BE549E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965E4-8EC4-B10D-E898-BBF9BC2D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4C8E4-616B-B88D-22F6-DD6951092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B9D044-38F6-AF1F-7427-ED4062BCF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2BABCD-2B37-BBBD-C83C-4A4D6649A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CB1C72-6C39-0309-C4F0-D6084AB96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79DB8A-540A-D531-9764-0EA325B5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CD2908-8452-279A-76EE-0359DABF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E311A0-104D-ACE3-7E6B-4EC86451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7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2792A-5552-4E7B-5110-B8FCDD85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8A0692-371F-A6ED-ECBD-CA8F6B1A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087DC7-B110-C52B-7D8F-066B5726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9E83F4-68F5-AE81-F1FA-DD073A0D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1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51FFD1-6A20-0C4D-BF41-24285E8D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289579-E8F0-EA08-8732-53FB9E34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C75961-5E87-58B5-ADF5-8D1827B5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2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D4AD2-EE71-0E4E-0C2F-2DDA5B9D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00B82-544A-B4E4-D517-44DE4537A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58E9F6-7801-DD7F-8EBA-FEBFB0F3B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55F2F0-EB54-5DEA-E49A-8CFDD6BB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0ECE50-5699-D80A-AF18-4A1C3CBD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D1EF70-E308-4A38-E519-3EB26B1E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3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EFC00-A9C9-4252-0397-F4689D16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A27C82-4A69-DAC9-2C18-AFABE630F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FF75CC-1441-B6EC-BA1E-D05AE943F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9B898-C45E-5247-078E-0F8C8AED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5AE2B-7E54-847B-6A90-048449AC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3A928-3267-7BD9-1CAB-209B05B4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39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EC094-7B1F-92D1-4DAD-A3BCCA0E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C6B13-0086-9C1A-9E89-3726D2BD7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4BC6A-3D9D-A10C-F262-CC00F5AEF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E9E1-48F2-4265-B7EB-BED83FE24E2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B2CB8-7B78-C83F-60C9-447A91EC8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1D0F3-3ECB-BDAE-7DAE-CE80A8AD6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DB38A0-7D34-3D5F-E797-80748F18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3"/>
            <a:ext cx="12252760" cy="7001577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695C2D2-ADFD-B6D3-30DC-04A128A88D9E}"/>
              </a:ext>
            </a:extLst>
          </p:cNvPr>
          <p:cNvGrpSpPr/>
          <p:nvPr/>
        </p:nvGrpSpPr>
        <p:grpSpPr>
          <a:xfrm>
            <a:off x="3444097" y="1506480"/>
            <a:ext cx="2700012" cy="2588555"/>
            <a:chOff x="5570368" y="3256266"/>
            <a:chExt cx="2971738" cy="3253754"/>
          </a:xfrm>
          <a:effectLst>
            <a:glow rad="127000">
              <a:schemeClr val="bg1"/>
            </a:glow>
          </a:effectLst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E7152EA-DBF4-F8A7-7A7B-11ABA485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368" y="4485693"/>
              <a:ext cx="2971738" cy="2024327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08F5467-B22D-0D82-E9A6-EC761778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844" y="3256266"/>
              <a:ext cx="2685244" cy="267663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7EBBF89-BD02-DA5D-E300-25B7A75B61E8}"/>
              </a:ext>
            </a:extLst>
          </p:cNvPr>
          <p:cNvGrpSpPr/>
          <p:nvPr/>
        </p:nvGrpSpPr>
        <p:grpSpPr>
          <a:xfrm>
            <a:off x="3207407" y="1380461"/>
            <a:ext cx="3093864" cy="3053807"/>
            <a:chOff x="821696" y="3897093"/>
            <a:chExt cx="4295867" cy="4295867"/>
          </a:xfrm>
          <a:effectLst>
            <a:glow rad="127000">
              <a:schemeClr val="bg1"/>
            </a:glow>
          </a:effectLst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1A16BE0-90B8-0C0A-8AD3-5B01D053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" y="3897093"/>
              <a:ext cx="4295867" cy="4295867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3273C6-86B0-E144-7C70-B3EF1A4AA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090" y="5035972"/>
              <a:ext cx="2054308" cy="18698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9387043-F935-C1FE-DFB4-47A40D3B12CD}"/>
              </a:ext>
            </a:extLst>
          </p:cNvPr>
          <p:cNvGrpSpPr/>
          <p:nvPr/>
        </p:nvGrpSpPr>
        <p:grpSpPr>
          <a:xfrm>
            <a:off x="3333035" y="1671303"/>
            <a:ext cx="2762965" cy="2762965"/>
            <a:chOff x="3412620" y="1772180"/>
            <a:chExt cx="2762965" cy="276296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F19C02E-1B7A-148C-F8FF-63CDFE32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620" y="1772180"/>
              <a:ext cx="2762965" cy="276296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869B323-9DA5-BF40-469C-7FBC360A0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860" y="2001534"/>
              <a:ext cx="2127427" cy="19470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27CEFF2-9D5F-9FBE-D539-8F19CC3FA27E}"/>
              </a:ext>
            </a:extLst>
          </p:cNvPr>
          <p:cNvGrpSpPr/>
          <p:nvPr/>
        </p:nvGrpSpPr>
        <p:grpSpPr>
          <a:xfrm>
            <a:off x="3444097" y="1671303"/>
            <a:ext cx="2633815" cy="2816546"/>
            <a:chOff x="4679084" y="1762590"/>
            <a:chExt cx="4608907" cy="4867162"/>
          </a:xfrm>
          <a:effectLst>
            <a:glow rad="127000">
              <a:schemeClr val="bg1"/>
            </a:glow>
          </a:effectLst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B952D0C-A277-562F-C993-15ACD55CE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84" y="2020845"/>
              <a:ext cx="4608907" cy="460890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3170A6C-373B-F65B-4D78-04CA93BC8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605" y="1762590"/>
              <a:ext cx="3703274" cy="370327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5BA13C-9EBD-E0BD-B878-C5855AC548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83" y="1786674"/>
            <a:ext cx="2700012" cy="27000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4E35E5BF-DD95-4A9E-7B60-D76F7C5D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2E06547-65A7-7D07-D284-57BB0BAF40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9" y="156191"/>
            <a:ext cx="1116849" cy="1125644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5C9FF31-45AD-2A76-B81C-578F5BD0BF8B}"/>
              </a:ext>
            </a:extLst>
          </p:cNvPr>
          <p:cNvGrpSpPr/>
          <p:nvPr/>
        </p:nvGrpSpPr>
        <p:grpSpPr>
          <a:xfrm>
            <a:off x="3373359" y="1649308"/>
            <a:ext cx="2708626" cy="2708626"/>
            <a:chOff x="6055139" y="1694110"/>
            <a:chExt cx="2708626" cy="270862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78446D8-F493-BE11-6E5D-79894A69C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139" y="1694110"/>
              <a:ext cx="2708626" cy="270862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E7E5B8F-BA4E-2140-A5D6-75B1D1877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3332">
              <a:off x="6400599" y="1974179"/>
              <a:ext cx="1952624" cy="196049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8269026-4365-34FA-0720-5AD066062C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44" y="1860353"/>
            <a:ext cx="2372838" cy="2372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CEAE4AA-A9B4-2359-D616-ECE5D2AF04E3}"/>
              </a:ext>
            </a:extLst>
          </p:cNvPr>
          <p:cNvGrpSpPr/>
          <p:nvPr/>
        </p:nvGrpSpPr>
        <p:grpSpPr>
          <a:xfrm>
            <a:off x="3518504" y="1159412"/>
            <a:ext cx="3533548" cy="3688418"/>
            <a:chOff x="5333234" y="763690"/>
            <a:chExt cx="4608908" cy="5325225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D177A6-109F-CE90-76D5-109FD9090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3234" y="763690"/>
              <a:ext cx="4608908" cy="5325225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BB4E410-D135-EE96-2764-B089526AE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69"/>
            <a:stretch/>
          </p:blipFill>
          <p:spPr>
            <a:xfrm rot="10800000">
              <a:off x="5648234" y="1544077"/>
              <a:ext cx="2334172" cy="1396573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8E3DCDA-AD24-9A19-0E65-F96D1FF1D3C2}"/>
              </a:ext>
            </a:extLst>
          </p:cNvPr>
          <p:cNvGrpSpPr/>
          <p:nvPr/>
        </p:nvGrpSpPr>
        <p:grpSpPr>
          <a:xfrm>
            <a:off x="3483265" y="1727505"/>
            <a:ext cx="2423732" cy="2638533"/>
            <a:chOff x="5324899" y="3203928"/>
            <a:chExt cx="2423732" cy="263853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637DE19-6E6F-CADE-71F1-3A777135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899" y="4064992"/>
              <a:ext cx="2423732" cy="1777469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DAD7C15-4BB2-12C1-D831-845D630AE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688" b="89941" l="9961" r="89941">
                          <a14:foregroundMark x1="57520" y1="4688" x2="57520" y2="4688"/>
                          <a14:foregroundMark x1="64844" y1="5176" x2="64844" y2="5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566" y="3203928"/>
              <a:ext cx="2137729" cy="213772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BF62AAD-5D8F-22ED-C21A-0A766A59E2D2}"/>
              </a:ext>
            </a:extLst>
          </p:cNvPr>
          <p:cNvGrpSpPr/>
          <p:nvPr/>
        </p:nvGrpSpPr>
        <p:grpSpPr>
          <a:xfrm>
            <a:off x="3238815" y="1924132"/>
            <a:ext cx="2912632" cy="2375999"/>
            <a:chOff x="6612368" y="4482000"/>
            <a:chExt cx="2912632" cy="237599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BB23041-5EA2-9C6A-62A3-B6C55F643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368" y="4738254"/>
              <a:ext cx="2912632" cy="211974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72B72F1-13B0-C94D-AFDD-474D1D7C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872" y="4482000"/>
              <a:ext cx="2157365" cy="2157365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710E22-35DE-F125-9311-17FB4380FEBF}"/>
              </a:ext>
            </a:extLst>
          </p:cNvPr>
          <p:cNvGrpSpPr/>
          <p:nvPr/>
        </p:nvGrpSpPr>
        <p:grpSpPr>
          <a:xfrm>
            <a:off x="3242225" y="1782964"/>
            <a:ext cx="2864719" cy="2631324"/>
            <a:chOff x="3277588" y="1824939"/>
            <a:chExt cx="2864719" cy="263132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F1D95C3-680A-F025-0E59-D16845F90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588" y="2054860"/>
              <a:ext cx="2864719" cy="240140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BC77952-3553-722B-862A-D99E41A8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658" y="1824939"/>
              <a:ext cx="2335922" cy="233592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E536A67-E59F-603B-4B5A-47CB012428A6}"/>
              </a:ext>
            </a:extLst>
          </p:cNvPr>
          <p:cNvGrpSpPr/>
          <p:nvPr/>
        </p:nvGrpSpPr>
        <p:grpSpPr>
          <a:xfrm>
            <a:off x="3036539" y="1635770"/>
            <a:ext cx="3098101" cy="2334571"/>
            <a:chOff x="3105736" y="1939060"/>
            <a:chExt cx="3098101" cy="2334571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BD66613-6AFD-B532-0B0F-5141FF75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6" y="2403268"/>
              <a:ext cx="3098101" cy="1870363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39329C1-2303-EAED-35BB-69A84BB1A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39744">
              <a:off x="3412052" y="1939060"/>
              <a:ext cx="2010170" cy="2010170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91EFB24-346D-35E6-A345-65857F0F8B9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25" y="1474701"/>
            <a:ext cx="2717448" cy="2699186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540406" y="2619569"/>
            <a:ext cx="21431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1745 0.0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14818 0.00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11328 0.128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7695 -0.008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0287 0.146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13463 0.1555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6641 0.1363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35664 -0.3104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1 -0.00277 L 0.275 -0.3233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8007 -0.0143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4244 -0.0224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7722 0.2078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2024-08-16T19:38:57Z</dcterms:created>
  <dcterms:modified xsi:type="dcterms:W3CDTF">2024-08-25T12:49:30Z</dcterms:modified>
</cp:coreProperties>
</file>