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audio1.wav" ContentType="audio/x-wav"/>
  <Override PartName="/ppt/media/audio2.wav" ContentType="audio/x-wav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648" r:id="rId1"/>
  </p:sldMasterIdLst>
  <p:notesMasterIdLst>
    <p:notesMasterId r:id="rId4"/>
  </p:notesMasterIdLst>
  <p:sldIdLst>
    <p:sldId id="256" r:id="rId3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128" y="-2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●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○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 panose="020B0604020202020204"/>
              <a:buChar char="■"/>
              <a:defRPr sz="11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 panose="020B0604020202020204"/>
      <a:defRPr sz="1400" b="0" i="0" u="none" strike="noStrike" cap="none">
        <a:solidFill>
          <a:srgbClr val="000000"/>
        </a:solidFill>
        <a:latin typeface="Arial" panose="020B0604020202020204"/>
        <a:ea typeface="Arial" panose="020B0604020202020204"/>
        <a:cs typeface="Arial" panose="020B0604020202020204"/>
        <a:sym typeface="Arial" panose="020B0604020202020204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PhAnim="0" showMasterSp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57" name="Google Shape;15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matchingName="Пустой слайд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4" name="Google Shape;1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matchingName="Заголовок и вертикальный текст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2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matchingName="Вертикальный заголовок и текст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13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matchingName="Титульный слайд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4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8" name="Google Shape;18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matchingName="Заголовок и объект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4" name="Google Shape;24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matchingName="Заголовок раздела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 panose="020F0502020204030204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matchingName="Два объекта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matchingName="Сравнение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/>
        </p:txBody>
      </p:sp>
      <p:sp>
        <p:nvSpPr>
          <p:cNvPr id="45" name="Google Shape;45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matchingName="Только заголовок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matchingName="Объект с подписью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0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0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matchingName="Рисунок с подписью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 panose="020F0502020204030204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rgbClr val="000000"/>
                </a:solidFill>
                <a:latin typeface="Arial" panose="020B0604020202020204"/>
                <a:ea typeface="Arial" panose="020B0604020202020204"/>
                <a:cs typeface="Arial" panose="020B0604020202020204"/>
                <a:sym typeface="Arial" panose="020B0604020202020204"/>
              </a:defRPr>
            </a:lvl9pPr>
          </a:lstStyle>
          <a:p/>
        </p:txBody>
      </p:sp>
      <p:sp>
        <p:nvSpPr>
          <p:cNvPr id="7" name="Google Shape;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8" name="Google Shape;8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9" name="Google Shape;9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/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/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 panose="020B0604020202020204"/>
              <a:buNone/>
              <a:defRPr sz="1200" b="0" i="0" u="none" strike="noStrike" cap="none">
                <a:solidFill>
                  <a:srgbClr val="888888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 panose="020B0604020202020204"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microsoft.com/office/2007/relationships/hdphoto" Target="../media/image20.wdp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microsoft.com/office/2007/relationships/hdphoto" Target="../media/image23.wdp"/><Relationship Id="rId24" Type="http://schemas.openxmlformats.org/officeDocument/2006/relationships/image" Target="../media/image24.png"/><Relationship Id="rId25" Type="http://schemas.openxmlformats.org/officeDocument/2006/relationships/tags" Target="../tags/tag1.xml"/><Relationship Id="rId26" Type="http://schemas.openxmlformats.org/officeDocument/2006/relationships/image" Target="../media/image25.png"/><Relationship Id="rId27" Type="http://schemas.openxmlformats.org/officeDocument/2006/relationships/audio" Target="../media/audio1.wav"/><Relationship Id="rId28" Type="http://schemas.openxmlformats.org/officeDocument/2006/relationships/audio" Target="../media/audio2.wav"/><Relationship Id="rId29" Type="http://schemas.openxmlformats.org/officeDocument/2006/relationships/slideLayout" Target="../slideLayouts/slideLayout1.xml"/><Relationship Id="rId30" Type="http://schemas.openxmlformats.org/officeDocument/2006/relationships/notesSlide" Target="../notesSlides/notesSlide1.xml"/><Relationship Id="rId31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фон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6688" y="8619"/>
            <a:ext cx="12282263" cy="7018436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/>
        </p:nvSpPr>
        <p:spPr>
          <a:xfrm>
            <a:off x="2393638" y="202602"/>
            <a:ext cx="9263572" cy="6338036"/>
          </a:xfrm>
          <a:prstGeom prst="roundRect">
            <a:avLst/>
          </a:prstGeom>
          <a:solidFill>
            <a:srgbClr val="F8F8F8">
              <a:alpha val="65098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9" name="Google Shape;159;p1"/>
          <p:cNvPicPr preferRelativeResize="0"/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11188050" y="101875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23240" y="2898578"/>
            <a:ext cx="1800000" cy="1800000"/>
          </a:xfrm>
          <a:prstGeom prst="rect">
            <a:avLst/>
          </a:prstGeom>
        </p:spPr>
      </p:pic>
      <p:pic>
        <p:nvPicPr>
          <p:cNvPr id="4" name="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741" y="358609"/>
            <a:ext cx="2520000" cy="2520000"/>
          </a:xfrm>
          <a:prstGeom prst="rect">
            <a:avLst/>
          </a:prstGeom>
        </p:spPr>
      </p:pic>
      <p:pic>
        <p:nvPicPr>
          <p:cNvPr id="5" name="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7326" y="4662148"/>
            <a:ext cx="1800000" cy="1804813"/>
          </a:xfrm>
          <a:prstGeom prst="rect">
            <a:avLst/>
          </a:prstGeom>
        </p:spPr>
      </p:pic>
      <p:pic>
        <p:nvPicPr>
          <p:cNvPr id="6" name="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-21335"/>
            <a:ext cx="1800000" cy="1800000"/>
          </a:xfrm>
          <a:prstGeom prst="rect">
            <a:avLst/>
          </a:prstGeom>
        </p:spPr>
      </p:pic>
      <p:pic>
        <p:nvPicPr>
          <p:cNvPr id="7" name="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046" y="1392315"/>
            <a:ext cx="2160000" cy="2160000"/>
          </a:xfrm>
          <a:prstGeom prst="rect">
            <a:avLst/>
          </a:prstGeom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5640" y="128925"/>
            <a:ext cx="179433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1т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5640" y="100493"/>
            <a:ext cx="1800000" cy="18000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4392" y="1717837"/>
            <a:ext cx="180000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4т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392" y="1717837"/>
            <a:ext cx="1800000" cy="1800000"/>
          </a:xfrm>
          <a:prstGeom prst="rect">
            <a:avLst/>
          </a:prstGeom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3141" y="2106546"/>
            <a:ext cx="2520000" cy="25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3т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0835" y="2111620"/>
            <a:ext cx="2520000" cy="2520000"/>
          </a:xfrm>
          <a:prstGeom prst="rect">
            <a:avLst/>
          </a:prstGeom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026" y="403119"/>
            <a:ext cx="1796230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2т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254" y="403119"/>
            <a:ext cx="1795200" cy="1800000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8050" y="4626546"/>
            <a:ext cx="2160000" cy="216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5т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9975" y="4626546"/>
            <a:ext cx="2160000" cy="2160000"/>
          </a:xfrm>
          <a:prstGeom prst="rect">
            <a:avLst/>
          </a:prstGeom>
        </p:spPr>
      </p:pic>
      <p:pic>
        <p:nvPicPr>
          <p:cNvPr id="22" name="41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3" name="4т1"/>
          <p:cNvPicPr>
            <a:picLocks noChangeAspect="1"/>
          </p:cNvPicPr>
          <p:nvPr/>
        </p:nvPicPr>
        <p:blipFill>
          <a:blip r:embed="rId19"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08050" y="3324819"/>
            <a:ext cx="1800000" cy="1800000"/>
          </a:xfrm>
          <a:prstGeom prst="rect">
            <a:avLst/>
          </a:prstGeom>
        </p:spPr>
      </p:pic>
      <p:pic>
        <p:nvPicPr>
          <p:cNvPr id="24" name="4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766" y="4375879"/>
            <a:ext cx="1800000" cy="1800000"/>
          </a:xfrm>
          <a:prstGeom prst="rect">
            <a:avLst/>
          </a:prstGeom>
        </p:spPr>
      </p:pic>
      <p:pic>
        <p:nvPicPr>
          <p:cNvPr id="25" name="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141" y="3115878"/>
            <a:ext cx="1800000" cy="1800000"/>
          </a:xfrm>
          <a:prstGeom prst="rect">
            <a:avLst/>
          </a:prstGeom>
        </p:spPr>
      </p:pic>
      <p:pic>
        <p:nvPicPr>
          <p:cNvPr id="27" name="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1256" y="4453336"/>
            <a:ext cx="1800000" cy="1800000"/>
          </a:xfrm>
          <a:prstGeom prst="rect">
            <a:avLst/>
          </a:prstGeom>
        </p:spPr>
      </p:pic>
      <p:pic>
        <p:nvPicPr>
          <p:cNvPr id="26" name="2т1"/>
          <p:cNvPicPr>
            <a:picLocks noChangeAspect="1"/>
          </p:cNvPicPr>
          <p:nvPr/>
        </p:nvPicPr>
        <p:blipFill>
          <a:blip r:embed="rId22"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brigh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1078" y="4440534"/>
            <a:ext cx="1800000" cy="180000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867" y="690685"/>
            <a:ext cx="5262968" cy="5361869"/>
          </a:xfrm>
          <a:prstGeom prst="rect">
            <a:avLst/>
          </a:prstGeom>
        </p:spPr>
      </p:pic>
      <p:pic>
        <p:nvPicPr>
          <p:cNvPr id="1031" name="Picture 103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0" y="3115945"/>
            <a:ext cx="1590675" cy="2381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7" name="co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2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72 0.00462 C 0.003 -0.00579 0.01303 -0.04028 0.02801 -0.05973 C 0.03035 -0.06274 0.03322 -0.06413 0.03582 -0.06667 C 0.04494 -0.0757 0.0538 -0.08542 0.06292 -0.09445 C 0.07555 -0.10625 0.08806 -0.11875 0.10043 -0.13102 C 0.10252 -0.13311 0.10486 -0.1338 0.10695 -0.13565 C 0.11124 -0.13913 0.11984 -0.14746 0.11984 -0.14723 C 0.12661 -0.15903 0.13456 -0.16181 0.14316 -0.16783 C 0.15202 -0.17408 0.15957 -0.18311 0.16908 -0.18612 C 0.18028 -0.20186 0.19279 -0.20625 0.20659 -0.21135 C 0.21923 -0.22987 0.20594 -0.21204 0.22209 -0.22755 C 0.23408 -0.23889 0.24333 -0.25487 0.257 -0.25996 C 0.26404 -0.26945 0.27237 -0.2757 0.28032 -0.28264 C 0.29061 -0.29144 0.30012 -0.30325 0.31132 -0.30811 C 0.32161 -0.31875 0.33334 -0.3257 0.34493 -0.33102 C 0.35209 -0.33959 0.36486 -0.34491 0.37346 -0.347 C 0.39039 -0.35718 0.40915 -0.37084 0.42647 -0.37709 C 0.43481 -0.38635 0.42517 -0.37686 0.43806 -0.38403 C 0.43989 -0.38473 0.44145 -0.38727 0.44327 -0.38866 C 0.44497 -0.38959 0.44679 -0.39005 0.44849 -0.39075 C 0.4494 -0.39375 0.44953 -0.39815 0.45109 -0.4 C 0.4533 -0.40301 0.4563 -0.40301 0.45878 -0.40463 C 0.46881 -0.41112 0.47792 -0.41482 0.4886 -0.41829 C 0.56963 -0.41598 0.56871 -0.46343 0.56871 -0.41135 " pathEditMode="relative" rAng="0" ptsTypes="fffffffffffffffffffffffA">
                                      <p:cBhvr>
                                        <p:cTn id="3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17" y="-23403"/>
                                    </p:animMotion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03686E-6 3.33333E-6 C 0.00169 -0.01227 0.00521 -0.02593 0.00899 -0.03681 C 0.01263 -0.06921 0.00664 -0.02546 0.0155 -0.05972 C 0.01758 -0.06759 0.0168 -0.07685 0.0181 -0.08519 C 0.02045 -0.10046 0.02123 -0.10046 0.02579 -0.11505 C 0.02892 -0.14792 0.02384 -0.10787 0.0336 -0.14259 C 0.03608 -0.15116 0.03712 -0.16088 0.03881 -0.17014 C 0.04142 -0.19769 0.05197 -0.21296 0.06083 -0.23449 C 0.06448 -0.24329 0.07112 -0.26204 0.07112 -0.26204 C 0.07464 -0.28426 0.08232 -0.30625 0.09053 -0.32431 C 0.093 -0.3412 0.10004 -0.35093 0.10473 -0.36551 C 0.10759 -0.37477 0.11124 -0.3838 0.11384 -0.39306 C 0.11801 -0.40787 0.1145 -0.4037 0.12153 -0.41852 C 0.12544 -0.42685 0.13143 -0.43796 0.13703 -0.44375 C 0.13872 -0.44537 0.14068 -0.4463 0.14224 -0.44838 C 0.1494 -0.45857 0.15527 -0.46921 0.16295 -0.47824 C 0.16699 -0.49282 0.17207 -0.51042 0.17976 -0.51968 C 0.18067 -0.52199 0.18132 -0.52431 0.18236 -0.52639 C 0.18353 -0.52894 0.18523 -0.53056 0.18627 -0.53333 C 0.18744 -0.53611 0.1877 -0.53982 0.18887 -0.54259 C 0.19109 -0.54769 0.19447 -0.55116 0.19656 -0.55648 C 0.19747 -0.5588 0.19825 -0.56088 0.19916 -0.5632 C 0.20164 -0.57662 0.19851 -0.56435 0.20437 -0.57477 C 0.20867 -0.58241 0.20568 -0.58032 0.20828 -0.58866 C 0.20971 -0.59352 0.21167 -0.59769 0.21336 -0.60232 C 0.21493 -0.60648 0.21506 -0.61157 0.21597 -0.6162 C 0.21636 -0.61852 0.21727 -0.62315 0.21727 -0.62315 " pathEditMode="relative" ptsTypes="ffffffffffffffffffffffffffA">
                                      <p:cBhvr>
                                        <p:cTn id="4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34857E-6 3.7037E-7 C 0.02905 0.00718 0.05758 0.0213 0.08689 0.02431 C 0.09639 0.02755 0.10629 0.02662 0.1158 0.03102 C 0.12844 0.03657 0.12857 0.03958 0.14355 0.04213 C 0.14967 0.04745 0.15618 0.04884 0.16244 0.05324 C 0.17663 0.06366 0.19148 0.07222 0.20659 0.07755 C 0.21337 0.08588 0.2217 0.08981 0.22913 0.09537 C 0.23095 0.09653 0.23265 0.09792 0.23421 0.09977 C 0.23603 0.10185 0.23746 0.10486 0.23929 0.10648 C 0.24215 0.1088 0.24515 0.10949 0.24815 0.11088 C 0.25088 0.11435 0.25427 0.11597 0.257 0.11991 C 0.26586 0.13264 0.2501 0.1206 0.26573 0.1331 C 0.26808 0.13518 0.27107 0.13495 0.27329 0.1375 C 0.28931 0.15625 0.3065 0.17199 0.32239 0.19074 C 0.32995 0.19954 0.33763 0.2044 0.34519 0.21296 C 0.34662 0.21481 0.34779 0.21713 0.34897 0.21944 C 0.35079 0.22384 0.35392 0.23287 0.35392 0.2331 C 0.35431 0.23588 0.35444 0.23912 0.35522 0.2419 C 0.35652 0.24653 0.3603 0.25509 0.3603 0.25532 C 0.35887 0.26273 0.35991 0.26018 0.35769 0.26412 " pathEditMode="relative" rAng="0" ptsTypes="fffffffffffffffffffA">
                                      <p:cBhvr>
                                        <p:cTn id="5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15" y="13194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96314E-6 -3.33333E-6 C 0.01289 0.0176 0.02292 0.02107 0.03621 0.03449 C 0.04559 0.04398 0.03321 0.03496 0.0478 0.04144 C 0.05041 0.0426 0.05562 0.04607 0.05562 0.04607 C 0.05653 0.04838 0.05718 0.05093 0.05822 0.05278 C 0.06083 0.05741 0.06552 0.05949 0.05822 0.0551 C 0.06968 0.05093 0.08036 0.0632 0.09183 0.06667 C 0.1184 0.08264 0.0788 0.05741 0.10733 0.08056 C 0.11567 0.08727 0.13182 0.0919 0.13963 0.09422 C 0.16972 0.10347 0.20085 0.1051 0.23016 0.12176 C 0.24019 0.13357 0.25595 0.1331 0.26768 0.14028 C 0.27028 0.1419 0.27289 0.14375 0.27549 0.14491 C 0.27979 0.14676 0.28839 0.14954 0.28839 0.14954 C 0.29451 0.15463 0.29985 0.15857 0.30649 0.16088 C 0.31626 0.16968 0.32655 0.17523 0.33632 0.18403 C 0.34088 0.1956 0.3474 0.19306 0.35443 0.19769 C 0.35625 0.19885 0.35795 0.20047 0.35964 0.20232 C 0.36146 0.2044 0.36277 0.20787 0.36472 0.20926 C 0.3672 0.21111 0.36993 0.21088 0.37254 0.21158 C 0.38022 0.2206 0.37957 0.22454 0.38413 0.23681 C 0.3853 0.24977 0.38543 0.25394 0.39194 0.25949 " pathEditMode="relative" ptsTypes="ffffffffffffffffffffA">
                                      <p:cBhvr>
                                        <p:cTn id="6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876 -0.0051 C -0.01745 -0.00579 -0.01628 -0.00741 -0.01498 -0.00741 C 0.00964 -0.00741 0.03413 -0.00648 0.05875 -0.0051 C 0.06448 -0.00486 0.07881 0.0125 0.08597 0.01574 C 0.08558 0.01805 0.08363 0.02106 0.08467 0.02268 C 0.08662 0.02615 0.08988 0.02569 0.09249 0.02708 C 0.09874 0.03055 0.09835 0.03125 0.10668 0.03865 C 0.11085 0.04236 0.11398 0.04953 0.11828 0.05254 C 0.12258 0.05555 0.127 0.05856 0.1313 0.06157 C 0.13339 0.06296 0.13547 0.06551 0.13769 0.0662 C 0.14433 0.06828 0.15214 0.07037 0.1584 0.07546 C 0.16712 0.08264 0.17494 0.09189 0.18432 0.09606 C 0.18953 0.10532 0.19526 0.10949 0.20112 0.11689 C 0.20685 0.1243 0.21232 0.1324 0.21793 0.13981 C 0.22665 0.15115 0.23668 0.15833 0.24515 0.16967 C 0.25192 0.18889 0.24294 0.16666 0.25153 0.17893 C 0.2527 0.18078 0.25297 0.18402 0.25414 0.18588 C 0.25687 0.19027 0.26026 0.19328 0.26326 0.19722 C 0.26495 0.19953 0.26677 0.20162 0.26834 0.20416 C 0.27224 0.21041 0.27472 0.21921 0.27876 0.225 C 0.28097 0.22824 0.28397 0.22916 0.28644 0.23171 C 0.28996 0.23541 0.29426 0.24259 0.29686 0.24791 C 0.29908 0.25254 0.29973 0.25926 0.30194 0.26389 C 0.30885 0.27801 0.30663 0.26875 0.31236 0.27777 C 0.3151 0.28217 0.32018 0.29166 0.32018 0.29189 C 0.32265 0.30602 0.31914 0.29051 0.32656 0.30532 C 0.32865 0.30949 0.32956 0.31527 0.33177 0.31921 C 0.33659 0.32754 0.34076 0.33703 0.34467 0.34676 C 0.34766 0.35416 0.35379 0.36713 0.35509 0.3743 C 0.35769 0.38819 0.36121 0.40764 0.36798 0.41574 C 0.36994 0.42639 0.37332 0.43657 0.37697 0.4456 C 0.37736 0.44791 0.37827 0.45 0.37827 0.45254 C 0.37827 0.45879 0.37697 0.47083 0.37697 0.47106 " pathEditMode="relative" rAng="0" ptsTypes="ffffffffffffffffffffffffffffffffA">
                                      <p:cBhvr>
                                        <p:cTn id="7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52" y="23681"/>
                                    </p:animMotion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459 0.01783 C -0.01381 -0.0125 -0.01667 -0.02291 -0.01068 -0.04421 C -0.00352 -0.06967 0.0056 -0.07523 0.01772 -0.09027 C 0.01967 -0.09282 0.02084 -0.09699 0.02293 -0.0993 C 0.02553 -0.10231 0.02905 -0.10162 0.03192 -0.10393 C 0.03517 -0.10648 0.03778 -0.11065 0.04103 -0.11319 C 0.05028 -0.12037 0.06526 -0.12361 0.07464 -0.12708 C 0.08298 -0.13009 0.0947 -0.14027 0.10317 -0.14537 C 0.11411 -0.15185 0.12531 -0.15578 0.13677 -0.15926 C 0.14772 -0.16898 0.13573 -0.15972 0.15488 -0.16597 C 0.15762 -0.1669 0.15996 -0.1699 0.1627 -0.1706 C 0.16869 -0.17222 0.17481 -0.17222 0.1808 -0.17291 C 0.20516 -0.18171 0.22978 -0.18611 0.25453 -0.18912 C 0.31992 -0.26921 0.4111 -0.20046 0.4873 -0.1868 C 0.49746 -0.18078 0.50788 -0.17824 0.51843 -0.17523 C 0.52104 -0.17453 0.52364 -0.17407 0.52612 -0.17291 C 0.52872 -0.17176 0.53393 -0.16828 0.53393 -0.16805 C 0.53849 -0.16065 0.53602 -0.16157 0.54032 -0.16157 " pathEditMode="relative" rAng="0" ptsTypes="fffffffffffffffffA">
                                      <p:cBhvr>
                                        <p:cTn id="8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7641" y="-143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1111 C 0.00599 -0.01181 0.01094 -0.01088 0.0155 -0.01343 C 0.0181 -0.01482 0.01967 -0.02014 0.02201 -0.02269 C 0.02396 -0.02477 0.02644 -0.02546 0.02852 -0.02709 C 0.03113 -0.02917 0.03373 -0.03148 0.03621 -0.03403 C 0.04585 -0.04445 0.05301 -0.05949 0.06213 -0.07084 C 0.08167 -0.09514 0.10967 -0.11459 0.13325 -0.11921 C 0.1438 -0.12546 0.13885 -0.12755 0.14367 -0.1169 C 0.14484 -0.11435 0.14615 -0.11227 0.14745 -0.10996 C 0.1524 -0.0838 0.1524 -0.05602 0.14745 -0.0294 C 0.14823 0.00116 0.1494 0.02639 0.15266 0.05555 C 0.15357 0.07477 0.15448 0.09375 0.15526 0.11296 C 0.15579 0.12454 0.15579 0.13611 0.15657 0.14745 C 0.1567 0.14977 0.15761 0.15208 0.15787 0.1544 C 0.16048 0.1743 0.15826 0.18148 0.16946 0.18657 C 0.1735 0.19143 0.17832 0.20046 0.18366 0.20046 " pathEditMode="relative" rAng="0" ptsTypes="fffffffffffffffA">
                                      <p:cBhvr>
                                        <p:cTn id="92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18" y="47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8" name="hamm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Произвольный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Arial</vt:lpstr>
      <vt:lpstr>Calibri</vt:lpstr>
      <vt:lpstr>Microsoft YaHei</vt:lpstr>
      <vt:lpstr>Arial Unicode MS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Привет Оличка</dc:creator>
  <cp:lastModifiedBy>yanag</cp:lastModifiedBy>
  <cp:revision>33</cp:revision>
  <dcterms:created xsi:type="dcterms:W3CDTF">2024-06-19T15:00:00Z</dcterms:created>
  <dcterms:modified xsi:type="dcterms:W3CDTF">2024-06-19T15:00:25Z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3984FEA8E4DE476C9F40FBE992014C14_12</vt:lpwstr>
  </property>
  <property fmtid="{D5CDD505-2E9C-101B-9397-08002B2CF9AE}" pid="3" name="KSOProductBuildVer">
    <vt:lpwstr>1033-12.2.0.17119</vt:lpwstr>
  </property>
</Properties>
</file>