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4702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48728D9-47F6-C7D2-C3F7-1F440D01C7D1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5571499" y="3996845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искусство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FB2313D-B541-200C-3A34-5444037B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91" y="4107369"/>
              <a:ext cx="912360" cy="91236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A0F176A-7688-2C0B-12B4-EA570986B71A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5523925" y="1709582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5523925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апельсин, яблок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46FF3D2-A245-E40B-2DAC-A1621DE2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403" y="1802611"/>
              <a:ext cx="1001194" cy="1001194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1220271-72C5-1E51-A114-3DDAD8FF873C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85317" y="5174878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85317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зарисовка, рисунок, Человеческое лиц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88D16B6-E6EF-7E64-B335-E1556E8E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238" y="5305563"/>
              <a:ext cx="872038" cy="872038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ADA3A7E-2E52-7D14-207A-4D4DDB3A16D1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3" name="Рисунок 32" descr="Изображение выглядит как искусство, флаг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4C9A176-0A39-5DE8-87B3-EE3563328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931" y="5300088"/>
              <a:ext cx="882987" cy="88298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C8BE21F-30AA-50EF-FD06-A011F09155BD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5" name="Рисунок 34" descr="Изображение выглядит как шахматная фигура, настольная игра, шахматы, шахматная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61828C90-DE21-B31F-DF50-3AD20CE7D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23" y="4041062"/>
              <a:ext cx="959248" cy="95924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60A8B52-7B49-CB93-CC65-257539BFE91F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7019673" y="2833685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7019673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90AEBF8-52FA-1B2A-3388-0BBDE2D96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430" y="2915470"/>
              <a:ext cx="1011339" cy="10209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1905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2024-08-18T15:47:58Z</dcterms:created>
  <dcterms:modified xsi:type="dcterms:W3CDTF">2024-11-23T12:41:48Z</dcterms:modified>
</cp:coreProperties>
</file>