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80" y="2292985"/>
            <a:ext cx="27527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