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452E6D-BF4C-C1AA-7811-2B9877E90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C3F5F5D-A393-07D7-13F3-B04ED4EFE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63A3052-57D5-DD5F-B89D-1E45B305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D3E121-26DF-14F5-6013-DB7C3A8F4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BA0971B-F36B-796D-55F3-3DFA1F922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242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BDDF8-A126-C9BB-90CB-100CA4A43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B9DEDD8-4FBE-59D6-5C8C-730AE7DFC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AA1B4FD-38D8-A939-F398-E0D20B0D6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134F9B-C57D-0E9C-85B3-49382193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143E5EF-679F-D5C5-7742-5EDECC987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41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DC4D033-D467-0A96-A37D-2B388E1E1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3F83506-99EC-4111-4F40-AB17BA1A1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CE2FF4B-FDF6-A58A-3E45-569B0D6C7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4B785F-BD2B-4E57-F622-1C87E7CBA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2C805F5-44DC-D1B6-AD90-672066660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31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66730-39C7-20DD-D169-11EBC91A6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9EB0B2B-0557-00E0-23F1-B2C51239F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DBF50-2FD9-70BD-3AE1-7E6875CE1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32B3524-985F-CF80-AEEA-86C4C391C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F59970-2843-536E-7EB1-C4DAC0E42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644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F57123-45FE-0108-6D9C-37803C764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11267E1-0081-1F25-92FF-AC6BD1AE8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525268-CF67-F37C-CA7F-080391437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D32415-6116-9443-E4D9-596909350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578FAE-94B7-506F-E9D3-D5FFAE45B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647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3A412-822E-FDDF-3A2C-C178FE34B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53CAECB-C025-88DB-EF66-8F8BA0C32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2507363-2B50-D106-4E59-3C0BCB2EA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2459AE-C3B7-B824-346B-86974E10B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059DEE-CE8F-B794-7FBE-9EF1950C1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8770571-46D9-9603-776D-34EE10559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731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AB765-1407-B310-6EF2-CC301A1FF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6F3637-D48A-8462-05B2-49B8E2EDC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C216E76-C5CF-B69E-4BD6-A13E38C09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987F8C0-C545-6C72-A89B-9F932F23D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F55E965-D23F-83F4-ABA5-7B4670DC5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43A91EB-049D-6E16-45E3-1AD4DAE3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F275357-8B04-8AF6-012E-DC0B47C7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8108B38-358B-B640-8E8A-9C095732D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616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B85DC-3F94-EE47-7331-41D79032A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096FC05-A9BB-9F2A-B622-8DDF5D9C4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2F99844-A954-D9FD-9912-FB92A1617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6F9430C-EE7F-DC9D-4000-DF21200DD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2445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EA9DA05-E8FE-4894-6A8D-F278C7835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B61B1F7-A44E-7D9A-B2AD-6FD818687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BB6A80E-8982-5DE2-99CA-67FA54FB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424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5331D-550D-D780-0C40-85623F6E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41DB1C5-84C8-BF6D-670E-DDE6A9C5A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54822B-E1E8-54FF-7D81-6E026CBCA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FE508D8-4ED8-1916-B536-E908327D4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BD4343D-B07F-4E25-C717-5E6EDA726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5E8E7D9-8147-4932-332E-1E31C17D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488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838590-FC5B-F882-7CD5-CD66CCF68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3609C85-9A4C-77AD-5565-2C2F854BF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FBA1C94-0625-A70E-A32C-48086C72F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B1B6AD6-A0EA-51AF-B064-B6A75F151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C36E9FC-74D2-68D5-5B1D-FC32ABD68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0E2CC5C-C541-FCC6-9E19-34474B90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577898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6DDC991-1406-13C3-0975-7E92C596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566B8EC-AAC3-F925-52C4-D937CA803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E3EC492-B20B-B9E4-AD69-FE768CF554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A3B76B-78AB-DE68-6863-E5101B343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FB72B13-FCEA-6D16-D6BD-A73F0D139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876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11F7C1-9A65-7BFF-0FC0-7FBDF1E05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09B9A457-9AB4-2BC9-7EA0-6BC9311127C8}"/>
              </a:ext>
            </a:extLst>
          </p:cNvPr>
          <p:cNvSpPr/>
          <p:nvPr/>
        </p:nvSpPr>
        <p:spPr>
          <a:xfrm>
            <a:off x="7224398" y="129779"/>
            <a:ext cx="3728005" cy="65160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кутник: округлені кути 17">
            <a:extLst>
              <a:ext uri="{FF2B5EF4-FFF2-40B4-BE49-F238E27FC236}">
                <a16:creationId xmlns:a16="http://schemas.microsoft.com/office/drawing/2014/main" id="{149E7DCF-D93B-A0AE-323B-BA6ADE483600}"/>
              </a:ext>
            </a:extLst>
          </p:cNvPr>
          <p:cNvSpPr/>
          <p:nvPr/>
        </p:nvSpPr>
        <p:spPr>
          <a:xfrm>
            <a:off x="4743937" y="131528"/>
            <a:ext cx="2097881" cy="65160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CEF90CE0-AF19-B914-B0D2-B6A59CA428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966" y="456893"/>
            <a:ext cx="885150" cy="88515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A71EBAA9-E4C7-38AE-3B27-C087844162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966" y="1642080"/>
            <a:ext cx="885150" cy="88515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BE9336BB-650E-2DA0-AE47-9EF8DFD36F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029" y="1581510"/>
            <a:ext cx="885150" cy="88515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DEC1D89D-A9DC-3854-321F-F79FB80457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842" y="1581509"/>
            <a:ext cx="885150" cy="88515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DEA39C74-B04A-47BC-6982-DDA7082D1A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2"/>
          <a:stretch/>
        </p:blipFill>
        <p:spPr>
          <a:xfrm>
            <a:off x="5209128" y="2755398"/>
            <a:ext cx="1268624" cy="1217733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4CEC457A-E476-543E-8694-D093C6FDA7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378" y="2875986"/>
            <a:ext cx="885150" cy="885150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FB6B4889-FB4D-E204-A2AE-CFCC76C888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677" y="2879587"/>
            <a:ext cx="885150" cy="88515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67FF29C-60E1-479A-9BC5-38662EF45F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265" y="456893"/>
            <a:ext cx="885150" cy="88515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9531F56-B588-4EA3-8142-62B99D461D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727" y="468679"/>
            <a:ext cx="885150" cy="88515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174C04B-C8CD-4763-A677-1CD6DAAFA6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139" y="2881737"/>
            <a:ext cx="885150" cy="885150"/>
          </a:xfrm>
          <a:prstGeom prst="rect">
            <a:avLst/>
          </a:prstGeom>
        </p:spPr>
      </p:pic>
      <p:pic>
        <p:nvPicPr>
          <p:cNvPr id="3" name="Рисунок 2" descr="Изображение выглядит как транспорт, колесо, детская коляска, Детская коляска&#10;&#10;Автоматически созданное описание">
            <a:extLst>
              <a:ext uri="{FF2B5EF4-FFF2-40B4-BE49-F238E27FC236}">
                <a16:creationId xmlns:a16="http://schemas.microsoft.com/office/drawing/2014/main" id="{A7A7704D-9C0C-CE5C-C0A0-3D5941B337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670" y="243047"/>
            <a:ext cx="1336414" cy="1336414"/>
          </a:xfrm>
          <a:prstGeom prst="rect">
            <a:avLst/>
          </a:prstGeom>
        </p:spPr>
      </p:pic>
      <p:pic>
        <p:nvPicPr>
          <p:cNvPr id="7" name="Рисунок 6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80EBE27C-64D7-8CD9-7F95-50F6C63858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239" y="5236326"/>
            <a:ext cx="1219158" cy="1219158"/>
          </a:xfrm>
          <a:prstGeom prst="rect">
            <a:avLst/>
          </a:prstGeom>
        </p:spPr>
      </p:pic>
      <p:pic>
        <p:nvPicPr>
          <p:cNvPr id="9" name="Рисунок 8" descr="Изображение выглядит как искусство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D3AF9757-EF2E-A3FA-9A31-CAEBCA6623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128" y="4013142"/>
            <a:ext cx="1091656" cy="1091656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нфета, еда, пасхальный, миска&#10;&#10;Автоматически созданное описание">
            <a:extLst>
              <a:ext uri="{FF2B5EF4-FFF2-40B4-BE49-F238E27FC236}">
                <a16:creationId xmlns:a16="http://schemas.microsoft.com/office/drawing/2014/main" id="{1D40E173-37CA-1A42-3373-39E88AF817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469" y="1342043"/>
            <a:ext cx="1533943" cy="153394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EDDE6E3-ABCB-6129-5F63-359E710386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378" y="4055138"/>
            <a:ext cx="885150" cy="88515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76A87C3-23BF-68F9-7E92-350911041E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677" y="4058739"/>
            <a:ext cx="885150" cy="88515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F495E25-14D3-252D-FE0A-0A291D942C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139" y="4060889"/>
            <a:ext cx="885150" cy="88515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6D1508D-C307-4A7E-F01B-165B7A0D4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966" y="5344715"/>
            <a:ext cx="885150" cy="88515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C1A329C-CB34-1893-4790-4C8CD1B3C4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265" y="5348316"/>
            <a:ext cx="885150" cy="88515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299753F-DFB5-791A-A380-6432231B8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727" y="5350466"/>
            <a:ext cx="885150" cy="88515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ED7E645-EF1F-97E4-01BC-5CAA0ED82D6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8826" r="8200" b="13724"/>
          <a:stretch/>
        </p:blipFill>
        <p:spPr>
          <a:xfrm>
            <a:off x="5473463" y="1302998"/>
            <a:ext cx="3900738" cy="3736021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3072" y="2023348"/>
            <a:ext cx="2695575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3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63FA9F6-FD0B-4E2D-9A48-D364F17AEF3B}"/>
</file>

<file path=customXml/itemProps2.xml><?xml version="1.0" encoding="utf-8"?>
<ds:datastoreItem xmlns:ds="http://schemas.openxmlformats.org/officeDocument/2006/customXml" ds:itemID="{AE91D8B2-BA7A-4345-93A4-5CF24F33A30B}"/>
</file>

<file path=customXml/itemProps3.xml><?xml version="1.0" encoding="utf-8"?>
<ds:datastoreItem xmlns:ds="http://schemas.openxmlformats.org/officeDocument/2006/customXml" ds:itemID="{CAB6CF95-585E-4FB5-AF79-25307F016E68}"/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13</cp:revision>
  <dcterms:created xsi:type="dcterms:W3CDTF">2024-04-13T20:46:49Z</dcterms:created>
  <dcterms:modified xsi:type="dcterms:W3CDTF">2024-12-28T10:28:02Z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