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440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jp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D9B6B-282B-979A-B3D5-C2D7CCE9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1037E61-7A6E-F859-F26C-B58D00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99E6-8EE2-2947-93C9-AD2F12C6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033276-57CF-43E6-AEE9-BD237EBD1354}"/>
              </a:ext>
            </a:extLst>
          </p:cNvPr>
          <p:cNvSpPr/>
          <p:nvPr/>
        </p:nvSpPr>
        <p:spPr>
          <a:xfrm>
            <a:off x="420441" y="170344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0E2B5-CAFB-F0D2-9EA0-A972AEC1E87B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CC725C-8E99-D366-02CD-0388B6007B14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E86F5-F62A-6618-EE5A-4C035CB5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3169">
            <a:off x="3604110" y="-877254"/>
            <a:ext cx="1962850" cy="82243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7355EA-9B51-6449-2D79-DA904C33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5825806" y="506342"/>
            <a:ext cx="2676368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D8AE27-70F7-74AF-9D9F-A8A156F1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1" y="4508467"/>
            <a:ext cx="8330188" cy="2475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6918FE-1CBA-51BC-DFF6-BCE24B650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37" y="3160931"/>
            <a:ext cx="2540871" cy="261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0B6C4F-B90B-378B-DE76-6C6CAC954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42" y="3974532"/>
            <a:ext cx="2650155" cy="1746919"/>
          </a:xfrm>
          <a:prstGeom prst="rect">
            <a:avLst/>
          </a:prstGeom>
        </p:spPr>
      </p:pic>
      <p:pic>
        <p:nvPicPr>
          <p:cNvPr id="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AB5598C-BE83-4FD6-F520-8BFCEC3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382366" y="1563499"/>
            <a:ext cx="2452059" cy="17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6F35E8-D1E8-1800-F897-A4BF6E761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38992" y="3179711"/>
            <a:ext cx="2097150" cy="2603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B0D01C-107B-676E-9D4B-E83F4EB5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4034938"/>
            <a:ext cx="2984897" cy="171338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C8CB113-5E98-59C2-21B7-05CE2008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02393" y="503058"/>
            <a:ext cx="2138213" cy="29291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E45051-CDD1-77D3-087E-95976FD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951850" y="3127511"/>
            <a:ext cx="2138211" cy="2784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10B007-90D2-D306-52FF-689C7623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/>
        </p:blipFill>
        <p:spPr bwMode="auto">
          <a:xfrm>
            <a:off x="449592" y="1605638"/>
            <a:ext cx="2332203" cy="16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6FDE906-FD5D-7FDE-B84E-74B4721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/>
        </p:blipFill>
        <p:spPr bwMode="auto">
          <a:xfrm flipH="1">
            <a:off x="5930054" y="532442"/>
            <a:ext cx="2279805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58FC14-1D0B-A0F1-90D3-A07DA5D80F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9" y="1432921"/>
            <a:ext cx="2627671" cy="18659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E71144-E711-2A8D-9447-DFC7B55EAC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39" y="3871535"/>
            <a:ext cx="2726960" cy="17860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F843E4-4D01-BF8C-A9EF-04B646A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/>
        </p:blipFill>
        <p:spPr bwMode="auto">
          <a:xfrm>
            <a:off x="381615" y="1455103"/>
            <a:ext cx="2498596" cy="17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4380A9-2976-EABC-956F-56BDEA923A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5735111" y="612271"/>
            <a:ext cx="2550465" cy="2616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DFAE89-A947-28EC-0B13-20BCCFE1E2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62" y="3914770"/>
            <a:ext cx="2344899" cy="1849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96D454-B8F5-A392-89B0-3FD36E216D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5442" y="3739700"/>
            <a:ext cx="2138211" cy="21816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D3874E-A28F-CF92-32E1-D5E3D065F524}"/>
              </a:ext>
            </a:extLst>
          </p:cNvPr>
          <p:cNvSpPr/>
          <p:nvPr/>
        </p:nvSpPr>
        <p:spPr>
          <a:xfrm>
            <a:off x="395862" y="180932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58F50-8F30-1793-39C6-904A35A89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918646" y="295918"/>
            <a:ext cx="5571580" cy="567870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04975" y="1762078"/>
            <a:ext cx="38290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1966 0.00394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9414 0.0085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1328 0.00718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7526 0.01042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1016 0.00972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29714 0.02083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0756 0.01134 " pathEditMode="relative" rAng="0" ptsTypes="AA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8334 0.00995 " pathEditMode="relative" rAng="0" ptsTypes="AA">
                                      <p:cBhvr>
                                        <p:cTn id="118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9A997B-EFB1-4FE8-BD01-63556D0DBCA7}"/>
</file>

<file path=customXml/itemProps2.xml><?xml version="1.0" encoding="utf-8"?>
<ds:datastoreItem xmlns:ds="http://schemas.openxmlformats.org/officeDocument/2006/customXml" ds:itemID="{15F0642F-D63A-4DC3-9753-6DF107A91309}"/>
</file>

<file path=customXml/itemProps3.xml><?xml version="1.0" encoding="utf-8"?>
<ds:datastoreItem xmlns:ds="http://schemas.openxmlformats.org/officeDocument/2006/customXml" ds:itemID="{CFD71B43-6B6C-488E-A018-1275CB1FE55F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35</cp:revision>
  <dcterms:created xsi:type="dcterms:W3CDTF">2024-11-12T18:32:05Z</dcterms:created>
  <dcterms:modified xsi:type="dcterms:W3CDTF">2024-12-30T20:41:34Z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