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2390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7B16F-0629-4CEA-A765-C337F9689401}"/>
</file>

<file path=customXml/itemProps2.xml><?xml version="1.0" encoding="utf-8"?>
<ds:datastoreItem xmlns:ds="http://schemas.openxmlformats.org/officeDocument/2006/customXml" ds:itemID="{9FBDEACF-271F-49F4-A99F-4CE11E960A76}"/>
</file>

<file path=customXml/itemProps3.xml><?xml version="1.0" encoding="utf-8"?>
<ds:datastoreItem xmlns:ds="http://schemas.openxmlformats.org/officeDocument/2006/customXml" ds:itemID="{E77837BA-7C40-4841-89AB-E810A6F7D0B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