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75749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4580858"/>
            <a:ext cx="1403221" cy="141835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71304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3890" y="830225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3876008" y="822312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4657" y="4584155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499483"/>
            <a:ext cx="1660939" cy="166093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0381" y="775611"/>
            <a:ext cx="1386049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285" y="2844913"/>
            <a:ext cx="1612052" cy="1209039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514" y="4591990"/>
            <a:ext cx="1006452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1229" y="814398"/>
            <a:ext cx="1006452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06618" y="4592947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0181" y="627227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1951" y="2682971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2637" y="4543775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4534" y="2699578"/>
            <a:ext cx="1401567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b="9755"/>
          <a:stretch/>
        </p:blipFill>
        <p:spPr>
          <a:xfrm>
            <a:off x="6142083" y="822312"/>
            <a:ext cx="1562082" cy="127086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0983" y="4616355"/>
            <a:ext cx="1796473" cy="13473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289" y="2753409"/>
            <a:ext cx="1407013" cy="1407013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05697" y="1233648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2917" y="2760574"/>
            <a:ext cx="32956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144599-1684-4A9E-9D7E-F0424F4B484B}"/>
</file>

<file path=customXml/itemProps2.xml><?xml version="1.0" encoding="utf-8"?>
<ds:datastoreItem xmlns:ds="http://schemas.openxmlformats.org/officeDocument/2006/customXml" ds:itemID="{BA1E695B-F5F8-46CD-B899-080F554BF4CB}"/>
</file>

<file path=customXml/itemProps3.xml><?xml version="1.0" encoding="utf-8"?>
<ds:datastoreItem xmlns:ds="http://schemas.openxmlformats.org/officeDocument/2006/customXml" ds:itemID="{C9CE4710-BDF6-47C4-92D4-16F7A12B950A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7</cp:revision>
  <dcterms:created xsi:type="dcterms:W3CDTF">2024-11-19T18:39:49Z</dcterms:created>
  <dcterms:modified xsi:type="dcterms:W3CDTF">2025-02-28T10:57:28Z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