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79" autoAdjust="0"/>
  </p:normalViewPr>
  <p:slideViewPr>
    <p:cSldViewPr snapToGrid="0">
      <p:cViewPr varScale="1">
        <p:scale>
          <a:sx n="101" d="100"/>
          <a:sy n="101" d="100"/>
        </p:scale>
        <p:origin x="7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A87830-0342-4E7F-A173-917CA53E5B61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3AADEC-4562-4B1B-A97B-4358FD73370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3AADEC-4562-4B1B-A97B-4358FD73370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338E-5D8E-4D3A-93A7-E98BCB92B2A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E45B-9091-4B49-B508-EE3C43EFD7A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338E-5D8E-4D3A-93A7-E98BCB92B2A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E45B-9091-4B49-B508-EE3C43EFD7A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338E-5D8E-4D3A-93A7-E98BCB92B2A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E45B-9091-4B49-B508-EE3C43EFD7A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338E-5D8E-4D3A-93A7-E98BCB92B2A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E45B-9091-4B49-B508-EE3C43EFD7A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338E-5D8E-4D3A-93A7-E98BCB92B2A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E45B-9091-4B49-B508-EE3C43EFD7A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338E-5D8E-4D3A-93A7-E98BCB92B2A2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E45B-9091-4B49-B508-EE3C43EFD7A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338E-5D8E-4D3A-93A7-E98BCB92B2A2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E45B-9091-4B49-B508-EE3C43EFD7A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338E-5D8E-4D3A-93A7-E98BCB92B2A2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E45B-9091-4B49-B508-EE3C43EFD7A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338E-5D8E-4D3A-93A7-E98BCB92B2A2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E45B-9091-4B49-B508-EE3C43EFD7A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338E-5D8E-4D3A-93A7-E98BCB92B2A2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E45B-9091-4B49-B508-EE3C43EFD7A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338E-5D8E-4D3A-93A7-E98BCB92B2A2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E45B-9091-4B49-B508-EE3C43EFD7A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1338E-5D8E-4D3A-93A7-E98BCB92B2A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BE45B-9091-4B49-B508-EE3C43EFD7A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tags" Target="../tags/tag1.xml"/><Relationship Id="rId19" Type="http://schemas.openxmlformats.org/officeDocument/2006/relationships/image" Target="../media/image18.png"/><Relationship Id="rId20" Type="http://schemas.openxmlformats.org/officeDocument/2006/relationships/slideLayout" Target="../slideLayouts/slideLayout7.xml"/><Relationship Id="rId21" Type="http://schemas.openxmlformats.org/officeDocument/2006/relationships/notesSlide" Target="../notesSlides/notesSlide1.xml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245394" y="205508"/>
            <a:ext cx="8547623" cy="6446981"/>
          </a:xfrm>
          <a:prstGeom prst="roundRect">
            <a:avLst/>
          </a:prstGeom>
          <a:solidFill>
            <a:schemeClr val="lt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2388637" y="448505"/>
            <a:ext cx="4348065" cy="93481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67339" y="429209"/>
            <a:ext cx="44693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Около снеговика много снегир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ёв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2467169" y="1842672"/>
            <a:ext cx="4069702" cy="4452019"/>
            <a:chOff x="2467169" y="1818153"/>
            <a:chExt cx="4069702" cy="4452019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7169" y="2200470"/>
              <a:ext cx="4069702" cy="4069702"/>
            </a:xfrm>
            <a:prstGeom prst="rect">
              <a:avLst/>
            </a:prstGeom>
          </p:spPr>
        </p:pic>
        <p:pic>
          <p:nvPicPr>
            <p:cNvPr id="8" name="Рисунок 7" descr="Изображение выглядит как певчие, птица, клюв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3836" y="3426987"/>
              <a:ext cx="1181831" cy="1181831"/>
            </a:xfrm>
            <a:prstGeom prst="rect">
              <a:avLst/>
            </a:prstGeom>
          </p:spPr>
        </p:pic>
        <p:pic>
          <p:nvPicPr>
            <p:cNvPr id="10" name="Рисунок 9" descr="Изображение выглядит как певчие, птица, клюв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1007" y="2329085"/>
              <a:ext cx="1181831" cy="1181831"/>
            </a:xfrm>
            <a:prstGeom prst="rect">
              <a:avLst/>
            </a:prstGeom>
          </p:spPr>
        </p:pic>
        <p:pic>
          <p:nvPicPr>
            <p:cNvPr id="11" name="Рисунок 10" descr="Изображение выглядит как певчие, птица, клюв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989154" y="3426986"/>
              <a:ext cx="1181831" cy="1181831"/>
            </a:xfrm>
            <a:prstGeom prst="rect">
              <a:avLst/>
            </a:prstGeom>
          </p:spPr>
        </p:pic>
        <p:pic>
          <p:nvPicPr>
            <p:cNvPr id="12" name="Рисунок 11" descr="Изображение выглядит как певчие, птица, клюв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085667" y="1818153"/>
              <a:ext cx="1181831" cy="1181831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2270237" y="429830"/>
            <a:ext cx="44693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Около снеговика много снегир</a:t>
            </a:r>
            <a:r>
              <a:rPr lang="ru-RU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ей</a:t>
            </a:r>
            <a:endParaRPr lang="ru-RU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27987" y="428588"/>
            <a:ext cx="44693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коробке много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карандаш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ов</a:t>
            </a:r>
            <a:endParaRPr lang="ru-RU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 descr="Изображение выглядит как пишущий прибор, офисные принадлежности, карандаш, Красочность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139" y="1842672"/>
            <a:ext cx="2814258" cy="412757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327987" y="426243"/>
            <a:ext cx="44693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коробке много карандаш</a:t>
            </a:r>
            <a:r>
              <a:rPr lang="ru-RU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ей</a:t>
            </a:r>
            <a:endParaRPr lang="ru-RU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27987" y="626141"/>
            <a:ext cx="4469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 дереве много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гнёзд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ов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2396049" y="1713835"/>
            <a:ext cx="4246312" cy="4385250"/>
            <a:chOff x="2396049" y="1713835"/>
            <a:chExt cx="4246312" cy="4385250"/>
          </a:xfrm>
        </p:grpSpPr>
        <p:pic>
          <p:nvPicPr>
            <p:cNvPr id="22" name="Рисунок 21" descr="Изображение выглядит как растение, дерево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6"/>
            <a:srcRect t="-949" r="-914" b="-2448"/>
            <a:stretch>
              <a:fillRect/>
            </a:stretch>
          </p:blipFill>
          <p:spPr>
            <a:xfrm>
              <a:off x="2396049" y="1713835"/>
              <a:ext cx="4246312" cy="4385250"/>
            </a:xfrm>
            <a:prstGeom prst="rect">
              <a:avLst/>
            </a:prstGeom>
          </p:spPr>
        </p:pic>
        <p:pic>
          <p:nvPicPr>
            <p:cNvPr id="24" name="Рисунок 23" descr="Изображение выглядит как яйцо, искусство, круг, гнездо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0585" y="4342852"/>
              <a:ext cx="838200" cy="838200"/>
            </a:xfrm>
            <a:prstGeom prst="rect">
              <a:avLst/>
            </a:prstGeom>
          </p:spPr>
        </p:pic>
        <p:pic>
          <p:nvPicPr>
            <p:cNvPr id="25" name="Рисунок 24" descr="Изображение выглядит как яйцо, искусство, круг, гнездо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5703" y="3623320"/>
              <a:ext cx="838200" cy="838200"/>
            </a:xfrm>
            <a:prstGeom prst="rect">
              <a:avLst/>
            </a:prstGeom>
          </p:spPr>
        </p:pic>
        <p:pic>
          <p:nvPicPr>
            <p:cNvPr id="26" name="Рисунок 25" descr="Изображение выглядит как яйцо, искусство, круг, гнездо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8394" y="3075384"/>
              <a:ext cx="838200" cy="838200"/>
            </a:xfrm>
            <a:prstGeom prst="rect">
              <a:avLst/>
            </a:prstGeom>
          </p:spPr>
        </p:pic>
        <p:pic>
          <p:nvPicPr>
            <p:cNvPr id="27" name="Рисунок 26" descr="Изображение выглядит как яйцо, искусство, круг, гнездо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5984" y="4342852"/>
              <a:ext cx="838200" cy="838200"/>
            </a:xfrm>
            <a:prstGeom prst="rect">
              <a:avLst/>
            </a:prstGeom>
          </p:spPr>
        </p:pic>
        <p:pic>
          <p:nvPicPr>
            <p:cNvPr id="28" name="Рисунок 27" descr="Изображение выглядит как яйцо, искусство, круг, гнездо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1141" y="3630325"/>
              <a:ext cx="838200" cy="838200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2296214" y="635289"/>
            <a:ext cx="4469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 дереве много гнёзд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296213" y="641808"/>
            <a:ext cx="4469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гнезде много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яйц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ев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441900" y="650750"/>
            <a:ext cx="4469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гнезде много </a:t>
            </a:r>
            <a:r>
              <a:rPr lang="ru-RU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яиц</a:t>
            </a:r>
            <a:endParaRPr lang="ru-RU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Рисунок 33" descr="Изображение выглядит как яйцо, искусство, круг, гнездо&#10;&#10;Автоматически созданное описание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812" y="1753348"/>
            <a:ext cx="4469363" cy="4469363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2430643" y="451683"/>
            <a:ext cx="44693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Вокруг стола много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стул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ов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369993" y="434063"/>
            <a:ext cx="44693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Вокруг стола много стул</a:t>
            </a:r>
            <a:r>
              <a:rPr lang="ru-RU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ьев</a:t>
            </a:r>
            <a:endParaRPr lang="ru-RU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3" name="Группа 42"/>
          <p:cNvGrpSpPr/>
          <p:nvPr/>
        </p:nvGrpSpPr>
        <p:grpSpPr>
          <a:xfrm>
            <a:off x="2001345" y="2536728"/>
            <a:ext cx="4898661" cy="3025393"/>
            <a:chOff x="1435464" y="2285068"/>
            <a:chExt cx="5637577" cy="3481744"/>
          </a:xfrm>
        </p:grpSpPr>
        <p:pic>
          <p:nvPicPr>
            <p:cNvPr id="40" name="Рисунок 39" descr="Изображение выглядит как мебель, стул&#10;&#10;Автоматически созданное описание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4674" y="2285068"/>
              <a:ext cx="2468367" cy="2776913"/>
            </a:xfrm>
            <a:prstGeom prst="rect">
              <a:avLst/>
            </a:prstGeom>
          </p:spPr>
        </p:pic>
        <p:pic>
          <p:nvPicPr>
            <p:cNvPr id="41" name="Рисунок 40" descr="Изображение выглядит как мебель, стул&#10;&#10;Автоматически созданное описание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911190" y="2296707"/>
              <a:ext cx="2468367" cy="2776913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мебель, стул&#10;&#10;Автоматически созданное описание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435464" y="2523110"/>
              <a:ext cx="2468367" cy="2776913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мебель, стол, дизайн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4921" y="3332548"/>
              <a:ext cx="3245686" cy="2434264"/>
            </a:xfrm>
            <a:prstGeom prst="rect">
              <a:avLst/>
            </a:prstGeom>
          </p:spPr>
        </p:pic>
      </p:grpSp>
      <p:pic>
        <p:nvPicPr>
          <p:cNvPr id="45" name="Рисунок 44" descr="Изображение выглядит как книга, снимок экрана, Стеллаж, Прямоугольник&#10;&#10;Автоматически созданное описание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573" y="1315218"/>
            <a:ext cx="4876190" cy="48761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2312099" y="653488"/>
            <a:ext cx="4469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 полке много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книжк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ов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312098" y="662028"/>
            <a:ext cx="4469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 полке много книж</a:t>
            </a:r>
            <a:r>
              <a:rPr lang="ru-RU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ек</a:t>
            </a:r>
            <a:endParaRPr lang="ru-RU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7" name="Группа 36"/>
          <p:cNvGrpSpPr/>
          <p:nvPr/>
        </p:nvGrpSpPr>
        <p:grpSpPr>
          <a:xfrm>
            <a:off x="2868041" y="1826814"/>
            <a:ext cx="3313938" cy="4142422"/>
            <a:chOff x="8285018" y="2188629"/>
            <a:chExt cx="3313938" cy="4142422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5018" y="2188629"/>
              <a:ext cx="3313938" cy="4142422"/>
            </a:xfrm>
            <a:prstGeom prst="rect">
              <a:avLst/>
            </a:prstGeom>
          </p:spPr>
        </p:pic>
        <p:pic>
          <p:nvPicPr>
            <p:cNvPr id="21" name="Рисунок 20" descr="Изображение выглядит как одежда, сорочка, шаблон, рукав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8958" y="2997846"/>
              <a:ext cx="1510933" cy="1510933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одежда, верхняя одежда, пальто, мода&#10;&#10;Автоматически созданное описание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95951" y="2982024"/>
              <a:ext cx="1586424" cy="1586424"/>
            </a:xfrm>
            <a:prstGeom prst="rect">
              <a:avLst/>
            </a:prstGeom>
          </p:spPr>
        </p:pic>
      </p:grpSp>
      <p:sp>
        <p:nvSpPr>
          <p:cNvPr id="39" name="TextBox 38"/>
          <p:cNvSpPr txBox="1"/>
          <p:nvPr/>
        </p:nvSpPr>
        <p:spPr>
          <a:xfrm>
            <a:off x="2247466" y="473340"/>
            <a:ext cx="47350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uk-UA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шкаф</a:t>
            </a:r>
            <a:r>
              <a:rPr lang="uk-UA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хранится</a:t>
            </a: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k-UA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одежда</a:t>
            </a:r>
            <a:endParaRPr lang="ru-RU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195142" y="444882"/>
            <a:ext cx="47350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uk-UA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шкаф</a:t>
            </a:r>
            <a:r>
              <a:rPr lang="uk-UA" sz="28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хранится</a:t>
            </a: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k-UA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одежда</a:t>
            </a:r>
            <a:endParaRPr lang="ru-RU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1" name="Группа 50"/>
          <p:cNvGrpSpPr/>
          <p:nvPr/>
        </p:nvGrpSpPr>
        <p:grpSpPr>
          <a:xfrm>
            <a:off x="2306113" y="1701486"/>
            <a:ext cx="5487337" cy="3869871"/>
            <a:chOff x="2306113" y="1701486"/>
            <a:chExt cx="5487337" cy="3869871"/>
          </a:xfrm>
        </p:grpSpPr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3579" y="1701486"/>
              <a:ext cx="3869871" cy="3869871"/>
            </a:xfrm>
            <a:prstGeom prst="rect">
              <a:avLst/>
            </a:prstGeom>
          </p:spPr>
        </p:pic>
        <p:pic>
          <p:nvPicPr>
            <p:cNvPr id="50" name="Рисунок 49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6113" y="2636734"/>
              <a:ext cx="1673171" cy="2040453"/>
            </a:xfrm>
            <a:prstGeom prst="rect">
              <a:avLst/>
            </a:prstGeom>
          </p:spPr>
        </p:pic>
      </p:grpSp>
      <p:sp>
        <p:nvSpPr>
          <p:cNvPr id="52" name="TextBox 51"/>
          <p:cNvSpPr txBox="1"/>
          <p:nvPr/>
        </p:nvSpPr>
        <p:spPr>
          <a:xfrm>
            <a:off x="2245835" y="474740"/>
            <a:ext cx="47350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Из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яблок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ов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сделали яблочный торт</a:t>
            </a:r>
            <a:endParaRPr lang="ru-RU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274710" y="465820"/>
            <a:ext cx="47350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Из яблок сделали яблочный торт</a:t>
            </a:r>
            <a:endParaRPr lang="ru-RU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Рисунок 22" descr="Изображение выглядит как рисунок, Предметная фотография, кружка&#10;&#10;Автоматически созданное описание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573" y="1205468"/>
            <a:ext cx="4944940" cy="5033243"/>
          </a:xfrm>
          <a:prstGeom prst="rect">
            <a:avLst/>
          </a:prstGeom>
        </p:spPr>
      </p:pic>
      <p:pic>
        <p:nvPicPr>
          <p:cNvPr id="195" name="Picture 194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973820" y="2743835"/>
            <a:ext cx="3124200" cy="3038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4" grpId="0"/>
      <p:bldP spid="14" grpId="1"/>
      <p:bldP spid="15" grpId="0"/>
      <p:bldP spid="15" grpId="1"/>
      <p:bldP spid="18" grpId="0"/>
      <p:bldP spid="18" grpId="1"/>
      <p:bldP spid="19" grpId="0"/>
      <p:bldP spid="19" grpId="1"/>
      <p:bldP spid="30" grpId="0"/>
      <p:bldP spid="30" grpId="1"/>
      <p:bldP spid="31" grpId="0"/>
      <p:bldP spid="31" grpId="1"/>
      <p:bldP spid="32" grpId="0"/>
      <p:bldP spid="32" grpId="1"/>
      <p:bldP spid="35" grpId="0"/>
      <p:bldP spid="35" grpId="1"/>
      <p:bldP spid="36" grpId="0"/>
      <p:bldP spid="36" grpId="1"/>
      <p:bldP spid="46" grpId="0"/>
      <p:bldP spid="46" grpId="1"/>
      <p:bldP spid="47" grpId="0"/>
      <p:bldP spid="47" grpId="1"/>
      <p:bldP spid="39" grpId="0"/>
      <p:bldP spid="39" grpId="1"/>
      <p:bldP spid="44" grpId="0"/>
      <p:bldP spid="44" grpId="1"/>
      <p:bldP spid="52" grpId="0"/>
      <p:bldP spid="52" grpId="1"/>
      <p:bldP spid="53" grpId="0"/>
      <p:bldP spid="53" grpId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396</Words>
  <Application>WPS Presentation</Application>
  <PresentationFormat>Широкоэкранный</PresentationFormat>
  <Paragraphs>34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13</cp:revision>
  <dcterms:created xsi:type="dcterms:W3CDTF">2023-12-22T23:34:00Z</dcterms:created>
  <dcterms:modified xsi:type="dcterms:W3CDTF">2024-06-20T13:50:19Z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23FEAEF6765D405C9772238C17F30E1B_12</vt:lpwstr>
  </property>
  <property fmtid="{D5CDD505-2E9C-101B-9397-08002B2CF9AE}" pid="3" name="KSOProductBuildVer">
    <vt:lpwstr>1033-12.2.0.17119</vt:lpwstr>
  </property>
</Properties>
</file>