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7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63" y="3569079"/>
            <a:ext cx="1278568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311742" y="4436113"/>
              <a:ext cx="11112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это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309378" y="3088290"/>
            <a:ext cx="1548185" cy="1936248"/>
            <a:chOff x="5206446" y="3450403"/>
            <a:chExt cx="1548185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5379611" y="4463321"/>
              <a:ext cx="11646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нет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45434" y="1820061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596389" y="358336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169801" y="3273472"/>
            <a:ext cx="1727314" cy="1755379"/>
            <a:chOff x="5087063" y="3658205"/>
            <a:chExt cx="1727314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087063" y="4490254"/>
              <a:ext cx="16834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вижу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99" y="2237008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34671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2024-11-23T20:30:48Z</dcterms:modified>
</cp:coreProperties>
</file>