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35814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3FFEF-D270-423C-8116-7B4569ED6C47}"/>
</file>

<file path=customXml/itemProps2.xml><?xml version="1.0" encoding="utf-8"?>
<ds:datastoreItem xmlns:ds="http://schemas.openxmlformats.org/officeDocument/2006/customXml" ds:itemID="{2B62B160-7DA6-4EFF-B196-58BC69385CA7}"/>
</file>

<file path=customXml/itemProps3.xml><?xml version="1.0" encoding="utf-8"?>
<ds:datastoreItem xmlns:ds="http://schemas.openxmlformats.org/officeDocument/2006/customXml" ds:itemID="{5E38960E-FC78-49CA-9EC4-8C969A08A24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