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image12.svg" ContentType="image/svg+xml"/>
  <Override PartName="/ppt/media/image14.svg" ContentType="image/svg+xml"/>
  <Override PartName="/ppt/media/image20.svg" ContentType="image/svg+xml"/>
  <Override PartName="/ppt/media/image22.svg" ContentType="image/svg+xml"/>
  <Override PartName="/ppt/media/image27.svg" ContentType="image/svg+xml"/>
  <Override PartName="/ppt/media/image31.svg" ContentType="image/svg+xml"/>
  <Override PartName="/ppt/media/image34.svg" ContentType="image/svg+xml"/>
  <Override PartName="/ppt/media/image4.svg" ContentType="image/svg+xml"/>
  <Override PartName="/ppt/media/image9.svg" ContentType="image/svg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 varScale="1">
        <p:scale>
          <a:sx n="102" d="100"/>
          <a:sy n="102" d="100"/>
        </p:scale>
        <p:origin x="312" y="4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C401C81-8309-B215-B8EC-937741E4D7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A1A979B-00CD-53BB-F438-3C0B84A68F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B36F27A-8AAF-8A6F-0733-E7759DD20A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CB1B6-B165-4987-9035-C73D00D21696}" type="datetimeFigureOut">
              <a:rPr lang="ru-UA" smtClean="0"/>
              <a:t>08.02.2025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3A8B27A-C7A5-2B4C-74F6-65D989F0D0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FED6F41-F686-E232-5E1B-1AB84423CF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1FA94C-1463-447C-8BB4-C0808407786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381148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1061A90-D141-3616-EBFD-4EE4F12F93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67D3461-565B-143D-CF74-092AB4C3A6A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0185687-50B2-A085-955F-FEBD9AFF24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CB1B6-B165-4987-9035-C73D00D21696}" type="datetimeFigureOut">
              <a:rPr lang="ru-UA" smtClean="0"/>
              <a:t>08.02.2025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B26EE0F-D972-EA2C-EDC4-4B0FE9ED67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CB434D5-9649-1C71-BF4E-B6B499E3B1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1FA94C-1463-447C-8BB4-C0808407786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1165886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BF4A20CB-F984-66D0-82B3-2686652DADF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97E9176-55AF-2B55-55F4-6AAF2CD656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2788C1B-B29E-41EE-B31C-1207AE1C29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CB1B6-B165-4987-9035-C73D00D21696}" type="datetimeFigureOut">
              <a:rPr lang="ru-UA" smtClean="0"/>
              <a:t>08.02.2025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973783F-29F0-07FD-33EF-7B293C7661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DF90E56-41F0-35BB-837B-CB809F6D83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1FA94C-1463-447C-8BB4-C0808407786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7467365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15907B-E24E-F059-FDBC-E73A8F5678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1EEBD79-A2C0-1F52-2153-CF8ADE58D1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18A304E-3309-5161-6647-4484E158B8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CB1B6-B165-4987-9035-C73D00D21696}" type="datetimeFigureOut">
              <a:rPr lang="ru-UA" smtClean="0"/>
              <a:t>08.02.2025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9018AE8-2FDA-F5A0-F30B-8CDFF02CFC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ED4A520-A00F-8185-894D-55F67C0D34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1FA94C-1463-447C-8BB4-C0808407786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67060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D1C192D-9394-C3CC-0335-EB76F2B629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D0CDB05-31A5-2707-54E0-A0803D4AEB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066C93A-7ADA-4955-EFE9-38D4013CF2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CB1B6-B165-4987-9035-C73D00D21696}" type="datetimeFigureOut">
              <a:rPr lang="ru-UA" smtClean="0"/>
              <a:t>08.02.2025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8266B09-2918-0DBC-F668-E3D6A5D8A1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E63DCEE-405D-B19F-A694-11665BFE5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1FA94C-1463-447C-8BB4-C0808407786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241742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020516-7728-2266-6A0A-1DF4EE8B62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19D9C09-77F0-6ED2-D053-2AA98CEB60E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00DE722-55E4-ED86-08AA-9B4BFB21C1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3F8C1CD-A118-B715-27BE-714B6054E9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CB1B6-B165-4987-9035-C73D00D21696}" type="datetimeFigureOut">
              <a:rPr lang="ru-UA" smtClean="0"/>
              <a:t>08.02.2025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7DA5230-2C78-600E-CC34-6D91F3DA34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4AF0FF6-2A5F-8385-B3C2-834344BB7C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1FA94C-1463-447C-8BB4-C0808407786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749798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EE10C0-4537-4473-FA71-06AF3DD938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64CF64C-26BB-9848-225B-521F7AE5F2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D06774E-0BAD-35E3-39B9-AA44427712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59A3ECE0-3912-15E5-1F92-A6961B693BE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01D2DD1E-F56C-4D52-BC1A-D1776DF60F2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7EDB1394-A321-0D89-A88F-02F13224B6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CB1B6-B165-4987-9035-C73D00D21696}" type="datetimeFigureOut">
              <a:rPr lang="ru-UA" smtClean="0"/>
              <a:t>08.02.2025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365CA558-D3F6-D528-B342-2CF9268492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8528E078-DA0D-808E-84C4-48C57CFFFC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1FA94C-1463-447C-8BB4-C0808407786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1309161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BC40091-D0CB-2139-63E3-1F4C0CE470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3B5AB36A-EEBC-189D-FDF2-407CE346ED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CB1B6-B165-4987-9035-C73D00D21696}" type="datetimeFigureOut">
              <a:rPr lang="ru-UA" smtClean="0"/>
              <a:t>08.02.2025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EF613D5C-7A64-D031-E616-B609B828E2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2FB651D4-D626-D340-7B27-3DFAD3DF7E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1FA94C-1463-447C-8BB4-C0808407786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824371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DA8805F-D2F4-9847-4AD6-3F893D3EEC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CB1B6-B165-4987-9035-C73D00D21696}" type="datetimeFigureOut">
              <a:rPr lang="ru-UA" smtClean="0"/>
              <a:t>08.02.2025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09F7313-83A7-724C-3E07-7069F858E8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45861E0-FB95-AF48-EC28-6C403C2D28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1FA94C-1463-447C-8BB4-C0808407786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2166051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E37C61-DE81-E656-6B5E-A5947208A9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A20673F-5C6A-E402-7C97-95D9DDC7CA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69D9763-3D73-B1D0-4D5C-F24E0252E0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A0DCFA5-CEEF-5C30-CDD7-C6998F7A30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CB1B6-B165-4987-9035-C73D00D21696}" type="datetimeFigureOut">
              <a:rPr lang="ru-UA" smtClean="0"/>
              <a:t>08.02.2025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240016F-76A7-9AD8-CA00-F91DAC1B6E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412E417-756E-4ACB-C6A9-5B5C83628C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1FA94C-1463-447C-8BB4-C0808407786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7738056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F629C7F-68C3-04A2-7D46-F0A08945C1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CF23B89F-25F4-032C-9E73-C7004653BA7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74F276D-B2BD-D8EB-8114-3FD7163F98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766AAED-0A12-DACD-C3FE-8FD0135578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CB1B6-B165-4987-9035-C73D00D21696}" type="datetimeFigureOut">
              <a:rPr lang="ru-UA" smtClean="0"/>
              <a:t>08.02.2025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6C82CDF-1EAF-B6F3-E8C3-E0D9BC3C7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9A24AE7-C860-6D94-F51D-FDC024C1E4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1FA94C-1463-447C-8BB4-C0808407786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68735293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10FE9E-8704-E3B0-1423-FA6C5DA213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E9CFBB7-19B6-AF05-104F-70E6E518F3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9888468-9176-D893-7B16-2C82A7412B5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68CB1B6-B165-4987-9035-C73D00D21696}" type="datetimeFigureOut">
              <a:rPr lang="ru-UA" smtClean="0"/>
              <a:t>08.02.2025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C26CE0F-EF1D-DF21-56EC-EDEEB867934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BA995F4-6F55-8E69-0BE6-C4AA97F64E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51FA94C-1463-447C-8BB4-C0808407786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939842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sv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sv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svg"/><Relationship Id="rId14" Type="http://schemas.openxmlformats.org/officeDocument/2006/relationships/image" Target="../media/image13.png"/><Relationship Id="rId15" Type="http://schemas.openxmlformats.org/officeDocument/2006/relationships/image" Target="../media/image14.sv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svg"/><Relationship Id="rId22" Type="http://schemas.openxmlformats.org/officeDocument/2006/relationships/image" Target="../media/image21.png"/><Relationship Id="rId23" Type="http://schemas.openxmlformats.org/officeDocument/2006/relationships/image" Target="../media/image22.sv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svg"/><Relationship Id="rId29" Type="http://schemas.openxmlformats.org/officeDocument/2006/relationships/image" Target="../media/image28.png"/><Relationship Id="rId30" Type="http://schemas.openxmlformats.org/officeDocument/2006/relationships/image" Target="../media/image29.png"/><Relationship Id="rId31" Type="http://schemas.openxmlformats.org/officeDocument/2006/relationships/image" Target="../media/image30.png"/><Relationship Id="rId32" Type="http://schemas.openxmlformats.org/officeDocument/2006/relationships/image" Target="../media/image31.svg"/><Relationship Id="rId33" Type="http://schemas.openxmlformats.org/officeDocument/2006/relationships/image" Target="../media/image32.png"/><Relationship Id="rId34" Type="http://schemas.openxmlformats.org/officeDocument/2006/relationships/image" Target="../media/image33.png"/><Relationship Id="rId35" Type="http://schemas.openxmlformats.org/officeDocument/2006/relationships/image" Target="../media/image34.svg"/><Relationship Id="rId36" Type="http://schemas.openxmlformats.org/officeDocument/2006/relationships/image" Target="../media/image35.png"/><Relationship Id="rId37" Type="http://schemas.openxmlformats.org/officeDocument/2006/relationships/image" Target="../media/image36.png"/><Relationship Id="rId38" Type="http://schemas.openxmlformats.org/officeDocument/2006/relationships/image" Target="../media/image37.png"/><Relationship Id="rId39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растение, дерево, дом, на открытом воздухе&#10;&#10;Автоматически созданное описание">
            <a:extLst>
              <a:ext uri="{FF2B5EF4-FFF2-40B4-BE49-F238E27FC236}">
                <a16:creationId xmlns:a16="http://schemas.microsoft.com/office/drawing/2014/main" id="{0D878B8C-8378-0CFC-FC99-57F0632420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3A7AA098-4C18-FC0A-6FD2-04FC1FD5B209}"/>
              </a:ext>
            </a:extLst>
          </p:cNvPr>
          <p:cNvSpPr/>
          <p:nvPr/>
        </p:nvSpPr>
        <p:spPr>
          <a:xfrm>
            <a:off x="501753" y="387553"/>
            <a:ext cx="2411130" cy="236981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endParaRPr lang="ru-UA" sz="5400" b="1" dirty="0">
              <a:solidFill>
                <a:schemeClr val="tx1"/>
              </a:solidFill>
            </a:endParaRPr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B62B7319-9C74-A8BE-FD37-A82B195986B9}"/>
              </a:ext>
            </a:extLst>
          </p:cNvPr>
          <p:cNvSpPr/>
          <p:nvPr/>
        </p:nvSpPr>
        <p:spPr>
          <a:xfrm>
            <a:off x="3386356" y="387553"/>
            <a:ext cx="2411130" cy="236981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75433799-BDDA-DD5C-5BF5-62F08C193C86}"/>
              </a:ext>
            </a:extLst>
          </p:cNvPr>
          <p:cNvSpPr/>
          <p:nvPr/>
        </p:nvSpPr>
        <p:spPr>
          <a:xfrm>
            <a:off x="6270959" y="387553"/>
            <a:ext cx="2411130" cy="236981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AC1FD93-48DF-A1CF-C502-401136D6DBF0}"/>
              </a:ext>
            </a:extLst>
          </p:cNvPr>
          <p:cNvSpPr txBox="1"/>
          <p:nvPr/>
        </p:nvSpPr>
        <p:spPr>
          <a:xfrm>
            <a:off x="1484659" y="2064685"/>
            <a:ext cx="51328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</a:t>
            </a:r>
            <a:endParaRPr lang="ru-UA" sz="48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DCBB22F-38EF-30D1-8943-5CF35506850D}"/>
              </a:ext>
            </a:extLst>
          </p:cNvPr>
          <p:cNvSpPr txBox="1"/>
          <p:nvPr/>
        </p:nvSpPr>
        <p:spPr>
          <a:xfrm>
            <a:off x="4369262" y="2064684"/>
            <a:ext cx="51328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</a:t>
            </a:r>
            <a:endParaRPr lang="ru-UA" sz="48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A7E0333-CC54-01A8-BF3E-2662BA5080D4}"/>
              </a:ext>
            </a:extLst>
          </p:cNvPr>
          <p:cNvSpPr txBox="1"/>
          <p:nvPr/>
        </p:nvSpPr>
        <p:spPr>
          <a:xfrm>
            <a:off x="7282550" y="2083733"/>
            <a:ext cx="51328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</a:t>
            </a:r>
            <a:endParaRPr lang="ru-UA" sz="48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587D4C9F-93B9-BA52-5744-62644DE96F37}"/>
              </a:ext>
            </a:extLst>
          </p:cNvPr>
          <p:cNvSpPr/>
          <p:nvPr/>
        </p:nvSpPr>
        <p:spPr>
          <a:xfrm>
            <a:off x="1331445" y="3429000"/>
            <a:ext cx="6520949" cy="217306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endParaRPr lang="ru-UA" sz="5400" b="1" dirty="0">
              <a:solidFill>
                <a:schemeClr val="tx1"/>
              </a:solidFill>
            </a:endParaRPr>
          </a:p>
        </p:txBody>
      </p:sp>
      <p:pic>
        <p:nvPicPr>
          <p:cNvPr id="14" name="Рисунок 13" descr="Вилка и нож со сплошной заливкой">
            <a:extLst>
              <a:ext uri="{FF2B5EF4-FFF2-40B4-BE49-F238E27FC236}">
                <a16:creationId xmlns:a16="http://schemas.microsoft.com/office/drawing/2014/main" id="{F8F94835-0CD9-60F9-F8CB-47E0F4A280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614357" y="3744768"/>
            <a:ext cx="1541531" cy="1541531"/>
          </a:xfrm>
          <a:prstGeom prst="rect">
            <a:avLst/>
          </a:prstGeom>
        </p:spPr>
      </p:pic>
      <p:pic>
        <p:nvPicPr>
          <p:cNvPr id="16" name="Рисунок 15" descr="Изображение выглядит как еда, миска, суп, овощ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A88CA36-877B-7E23-4415-149FF0021F3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2" y="3624494"/>
            <a:ext cx="1814205" cy="1814205"/>
          </a:xfrm>
          <a:prstGeom prst="rect">
            <a:avLst/>
          </a:prstGeom>
        </p:spPr>
      </p:pic>
      <p:pic>
        <p:nvPicPr>
          <p:cNvPr id="18" name="Рисунок 17" descr="Изображение выглядит как обувь, одежда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C2BFF10-082F-1711-ABEC-DBF34F629A8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6356" y="3473817"/>
            <a:ext cx="2149027" cy="2149027"/>
          </a:xfrm>
          <a:prstGeom prst="rect">
            <a:avLst/>
          </a:prstGeom>
        </p:spPr>
      </p:pic>
      <p:pic>
        <p:nvPicPr>
          <p:cNvPr id="20" name="Рисунок 19" descr="Изображение выглядит как пить, чай, Сосуды для напитков, Предметы сервировк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ADEA924-AB99-4C12-3337-FE0580331E6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1713" y="3499304"/>
            <a:ext cx="2266818" cy="2266818"/>
          </a:xfrm>
          <a:prstGeom prst="rect">
            <a:avLst/>
          </a:prstGeom>
        </p:spPr>
      </p:pic>
      <p:pic>
        <p:nvPicPr>
          <p:cNvPr id="22" name="Рисунок 21" descr="Чай с шариками контур">
            <a:extLst>
              <a:ext uri="{FF2B5EF4-FFF2-40B4-BE49-F238E27FC236}">
                <a16:creationId xmlns:a16="http://schemas.microsoft.com/office/drawing/2014/main" id="{530D846E-41E0-5171-CC9E-D41942E1DA2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573442" y="3514464"/>
            <a:ext cx="1841425" cy="1841425"/>
          </a:xfrm>
          <a:prstGeom prst="rect">
            <a:avLst/>
          </a:prstGeom>
        </p:spPr>
      </p:pic>
      <p:pic>
        <p:nvPicPr>
          <p:cNvPr id="24" name="Рисунок 23" descr="Изображение выглядит как одежда, зарисовка, рисунок, обувь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AB5976F-9CFA-3698-F4CA-E54F63C6BBB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6588" y="3472459"/>
            <a:ext cx="2086148" cy="2086148"/>
          </a:xfrm>
          <a:prstGeom prst="rect">
            <a:avLst/>
          </a:prstGeom>
        </p:spPr>
      </p:pic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2F53258D-F3DF-38C5-C30F-590A60DBCA84}"/>
              </a:ext>
            </a:extLst>
          </p:cNvPr>
          <p:cNvGrpSpPr/>
          <p:nvPr/>
        </p:nvGrpSpPr>
        <p:grpSpPr>
          <a:xfrm>
            <a:off x="3532981" y="3587155"/>
            <a:ext cx="1908703" cy="1829715"/>
            <a:chOff x="916502" y="688024"/>
            <a:chExt cx="1455961" cy="1395709"/>
          </a:xfrm>
        </p:grpSpPr>
        <p:pic>
          <p:nvPicPr>
            <p:cNvPr id="15" name="Рисунок 14" descr="Женщина со сплошной заливкой">
              <a:extLst>
                <a:ext uri="{FF2B5EF4-FFF2-40B4-BE49-F238E27FC236}">
                  <a16:creationId xmlns:a16="http://schemas.microsoft.com/office/drawing/2014/main" id="{E4AAC806-18FA-0C85-C24C-0A7BFDD21EC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916502" y="688024"/>
              <a:ext cx="1395709" cy="1395709"/>
            </a:xfrm>
            <a:prstGeom prst="rect">
              <a:avLst/>
            </a:prstGeom>
          </p:spPr>
        </p:pic>
        <p:pic>
          <p:nvPicPr>
            <p:cNvPr id="3" name="Рисунок 2" descr="Сумка со сплошной заливкой">
              <a:extLst>
                <a:ext uri="{FF2B5EF4-FFF2-40B4-BE49-F238E27FC236}">
                  <a16:creationId xmlns:a16="http://schemas.microsoft.com/office/drawing/2014/main" id="{E0B889B2-F156-9AE9-5FB0-D0251D26C85F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 rot="19652241">
              <a:off x="1703688" y="1321434"/>
              <a:ext cx="668775" cy="668775"/>
            </a:xfrm>
            <a:prstGeom prst="rect">
              <a:avLst/>
            </a:prstGeom>
          </p:spPr>
        </p:pic>
      </p:grpSp>
      <p:pic>
        <p:nvPicPr>
          <p:cNvPr id="21" name="Рисунок 20" descr="Изображение выглядит как аксессуар, мешок, Багаж и сумки, сум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3573D16-9306-51E0-EAF9-3C1E7AEC268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6539" y="3624494"/>
            <a:ext cx="1829716" cy="1829716"/>
          </a:xfrm>
          <a:prstGeom prst="rect">
            <a:avLst/>
          </a:prstGeom>
        </p:spPr>
      </p:pic>
      <p:pic>
        <p:nvPicPr>
          <p:cNvPr id="25" name="Рисунок 24" descr="Изображение выглядит как мультфильм, графическая вставка, рисунок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2293314-9C72-5ACA-6AC7-AA59C73A41E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3757" y="3476858"/>
            <a:ext cx="2050308" cy="2050308"/>
          </a:xfrm>
          <a:prstGeom prst="rect">
            <a:avLst/>
          </a:prstGeom>
        </p:spPr>
      </p:pic>
      <p:pic>
        <p:nvPicPr>
          <p:cNvPr id="27" name="Рисунок 26" descr="Изображение выглядит как рисунок, зарисовка, мультфильм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F489533-6453-C311-F78C-87C277D78908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5957" y="3555528"/>
            <a:ext cx="1952135" cy="1952135"/>
          </a:xfrm>
          <a:prstGeom prst="rect">
            <a:avLst/>
          </a:prstGeom>
        </p:spPr>
      </p:pic>
      <p:pic>
        <p:nvPicPr>
          <p:cNvPr id="29" name="Рисунок 28" descr="Изображение выглядит как фрукт, дыня, Арбуз, Натуральные продукты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924EE25-8CFD-F21D-6D0B-E3BB4F38696F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1628" y="3596745"/>
            <a:ext cx="1952134" cy="1952134"/>
          </a:xfrm>
          <a:prstGeom prst="rect">
            <a:avLst/>
          </a:prstGeom>
        </p:spPr>
      </p:pic>
      <p:pic>
        <p:nvPicPr>
          <p:cNvPr id="31" name="Рисунок 30" descr="хандвашинг со сплошной заливкой">
            <a:extLst>
              <a:ext uri="{FF2B5EF4-FFF2-40B4-BE49-F238E27FC236}">
                <a16:creationId xmlns:a16="http://schemas.microsoft.com/office/drawing/2014/main" id="{0F2B535D-6E29-371B-1013-AF80B8837CD3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1576664" y="3690908"/>
            <a:ext cx="1729021" cy="1729021"/>
          </a:xfrm>
          <a:prstGeom prst="rect">
            <a:avLst/>
          </a:prstGeom>
        </p:spPr>
      </p:pic>
      <p:pic>
        <p:nvPicPr>
          <p:cNvPr id="33" name="Рисунок 32" descr="Палитра со сплошной заливкой">
            <a:extLst>
              <a:ext uri="{FF2B5EF4-FFF2-40B4-BE49-F238E27FC236}">
                <a16:creationId xmlns:a16="http://schemas.microsoft.com/office/drawing/2014/main" id="{DEB6704E-29A5-8BB5-4032-8CE8E9FA7B38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1459276" y="3545191"/>
            <a:ext cx="1962472" cy="1962472"/>
          </a:xfrm>
          <a:prstGeom prst="rect">
            <a:avLst/>
          </a:prstGeom>
        </p:spPr>
      </p:pic>
      <p:pic>
        <p:nvPicPr>
          <p:cNvPr id="35" name="Рисунок 34" descr="Изображение выглядит как мультфильм, обувь, кукла, аним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8EE5C66-0037-2153-244C-38AF49E07B27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0946" y="3461795"/>
            <a:ext cx="2173070" cy="2173070"/>
          </a:xfrm>
          <a:prstGeom prst="rect">
            <a:avLst/>
          </a:prstGeom>
        </p:spPr>
      </p:pic>
      <p:grpSp>
        <p:nvGrpSpPr>
          <p:cNvPr id="40" name="Группа 39">
            <a:extLst>
              <a:ext uri="{FF2B5EF4-FFF2-40B4-BE49-F238E27FC236}">
                <a16:creationId xmlns:a16="http://schemas.microsoft.com/office/drawing/2014/main" id="{EAD455C7-9961-D86B-26FE-DA1AAE314848}"/>
              </a:ext>
            </a:extLst>
          </p:cNvPr>
          <p:cNvGrpSpPr/>
          <p:nvPr/>
        </p:nvGrpSpPr>
        <p:grpSpPr>
          <a:xfrm>
            <a:off x="5277995" y="3635684"/>
            <a:ext cx="2728058" cy="1834924"/>
            <a:chOff x="7000142" y="-406400"/>
            <a:chExt cx="7858858" cy="5285962"/>
          </a:xfrm>
        </p:grpSpPr>
        <p:pic>
          <p:nvPicPr>
            <p:cNvPr id="39" name="Рисунок 38" descr="Изображение выглядит как багет, Прямоугольник, рамка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4267E6A-4245-3231-C36B-BE88B2C56CF5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0142" y="-406400"/>
              <a:ext cx="7858858" cy="5285962"/>
            </a:xfrm>
            <a:prstGeom prst="rect">
              <a:avLst/>
            </a:prstGeom>
          </p:spPr>
        </p:pic>
        <p:pic>
          <p:nvPicPr>
            <p:cNvPr id="37" name="Рисунок 36" descr="Изображение выглядит как вода, дерево, картина, водопад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A22BD72-FC35-400F-C16D-B9EF4B070682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3740"/>
            <a:stretch/>
          </p:blipFill>
          <p:spPr>
            <a:xfrm>
              <a:off x="8852459" y="759214"/>
              <a:ext cx="4213006" cy="3096142"/>
            </a:xfrm>
            <a:prstGeom prst="rect">
              <a:avLst/>
            </a:prstGeom>
          </p:spPr>
        </p:pic>
      </p:grpSp>
      <p:pic>
        <p:nvPicPr>
          <p:cNvPr id="42" name="Рисунок 41" descr="Футбол со сплошной заливкой">
            <a:extLst>
              <a:ext uri="{FF2B5EF4-FFF2-40B4-BE49-F238E27FC236}">
                <a16:creationId xmlns:a16="http://schemas.microsoft.com/office/drawing/2014/main" id="{D684AC12-1935-402D-E707-D962FEDB3205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96DAC541-7B7A-43D3-8B79-37D633B846F1}">
                <asvg:svgBlip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1462298" y="3744768"/>
            <a:ext cx="1724210" cy="1724210"/>
          </a:xfrm>
          <a:prstGeom prst="rect">
            <a:avLst/>
          </a:prstGeom>
        </p:spPr>
      </p:pic>
      <p:pic>
        <p:nvPicPr>
          <p:cNvPr id="44" name="Рисунок 43" descr="Изображение выглядит как мультфильм, Анимация, графическая вставка, статуэт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96972EE-8BE8-9FFE-DAEB-AF1A61F99A1E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9336" y="3514463"/>
            <a:ext cx="2127869" cy="2127869"/>
          </a:xfrm>
          <a:prstGeom prst="rect">
            <a:avLst/>
          </a:prstGeom>
        </p:spPr>
      </p:pic>
      <p:pic>
        <p:nvPicPr>
          <p:cNvPr id="46" name="Рисунок 45" descr="Изображение выглядит как футбол, мяч, круг, сфер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D5B0199-8DF1-F532-382E-320E9D8E2D87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7321" y="3705425"/>
            <a:ext cx="1802896" cy="1802896"/>
          </a:xfrm>
          <a:prstGeom prst="rect">
            <a:avLst/>
          </a:prstGeom>
        </p:spPr>
      </p:pic>
      <p:pic>
        <p:nvPicPr>
          <p:cNvPr id="48" name="Рисунок 47" descr="Деньги со сплошной заливкой">
            <a:extLst>
              <a:ext uri="{FF2B5EF4-FFF2-40B4-BE49-F238E27FC236}">
                <a16:creationId xmlns:a16="http://schemas.microsoft.com/office/drawing/2014/main" id="{DA49D179-F845-24C2-9D1C-847D84C75CA3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96DAC541-7B7A-43D3-8B79-37D633B846F1}">
                <asvg:svgBlip xmlns:asvg="http://schemas.microsoft.com/office/drawing/2016/SVG/main" r:embed="rId32"/>
              </a:ext>
            </a:extLst>
          </a:blip>
          <a:stretch>
            <a:fillRect/>
          </a:stretch>
        </p:blipFill>
        <p:spPr>
          <a:xfrm>
            <a:off x="5968257" y="3799203"/>
            <a:ext cx="1508561" cy="1508561"/>
          </a:xfrm>
          <a:prstGeom prst="rect">
            <a:avLst/>
          </a:prstGeom>
        </p:spPr>
      </p:pic>
      <p:pic>
        <p:nvPicPr>
          <p:cNvPr id="50" name="Рисунок 49" descr="Изображение выглядит как одежда, зарисовка, рисунок, обувь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8EB903D-0CE2-52FF-2F7A-03A826C1F0E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996" y="3500461"/>
            <a:ext cx="2051208" cy="2051208"/>
          </a:xfrm>
          <a:prstGeom prst="rect">
            <a:avLst/>
          </a:prstGeom>
        </p:spPr>
      </p:pic>
      <p:pic>
        <p:nvPicPr>
          <p:cNvPr id="52" name="Рисунок 51" descr="Изображение выглядит как транспортное средство, суперкар, спортивный автомобиль, Наземный транспор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064A0BD-69B3-CEAD-566E-ABBDE94E1374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1898" y="3621196"/>
            <a:ext cx="1955960" cy="1955960"/>
          </a:xfrm>
          <a:prstGeom prst="rect">
            <a:avLst/>
          </a:prstGeom>
        </p:spPr>
      </p:pic>
      <p:pic>
        <p:nvPicPr>
          <p:cNvPr id="54" name="Рисунок 53" descr="Миска с собачьей едой со сплошной заливкой">
            <a:extLst>
              <a:ext uri="{FF2B5EF4-FFF2-40B4-BE49-F238E27FC236}">
                <a16:creationId xmlns:a16="http://schemas.microsoft.com/office/drawing/2014/main" id="{5D2CCA21-A101-5D27-381F-F7A9493C13D4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96DAC541-7B7A-43D3-8B79-37D633B846F1}">
                <asvg:svgBlip xmlns:asvg="http://schemas.microsoft.com/office/drawing/2016/SVG/main" r:embed="rId35"/>
              </a:ext>
            </a:extLst>
          </a:blip>
          <a:stretch>
            <a:fillRect/>
          </a:stretch>
        </p:blipFill>
        <p:spPr>
          <a:xfrm>
            <a:off x="3692969" y="3760201"/>
            <a:ext cx="1583156" cy="1583156"/>
          </a:xfrm>
          <a:prstGeom prst="rect">
            <a:avLst/>
          </a:prstGeom>
        </p:spPr>
      </p:pic>
      <p:pic>
        <p:nvPicPr>
          <p:cNvPr id="56" name="Рисунок 55" descr="Изображение выглядит как мультфильм, графическая вставка, собака, рисун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796C8E5-509C-419B-4033-E20AC25635F9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3365" y="3563540"/>
            <a:ext cx="1925049" cy="1925049"/>
          </a:xfrm>
          <a:prstGeom prst="rect">
            <a:avLst/>
          </a:prstGeom>
        </p:spPr>
      </p:pic>
      <p:pic>
        <p:nvPicPr>
          <p:cNvPr id="58" name="Рисунок 57" descr="Изображение выглядит как Анимация, кукла, статуэтка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CB8AA9D-47A1-028A-488A-D40D130219E0}"/>
              </a:ext>
            </a:extLst>
          </p:cNvPr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9326" y="3625288"/>
            <a:ext cx="1493692" cy="1801552"/>
          </a:xfrm>
          <a:prstGeom prst="rect">
            <a:avLst/>
          </a:prstGeom>
        </p:spPr>
      </p:pic>
      <p:pic>
        <p:nvPicPr>
          <p:cNvPr id="2" name="Рисунок 1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D910897C-C153-DF9D-2030-767A36221427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442" y="-533319"/>
            <a:ext cx="6784653" cy="6858000"/>
          </a:xfrm>
          <a:prstGeom prst="rect">
            <a:avLst/>
          </a:prstGeom>
        </p:spPr>
      </p:pic>
      <p:pic>
        <p:nvPicPr>
          <p:cNvPr id="266" name="Picture 265" descr="image.png"/>
          <p:cNvPicPr>
            <a:picLocks noChangeAspect="1"/>
          </p:cNvPicPr>
          <p:nvPr/>
        </p:nvPicPr>
        <p:blipFill>
          <a:blip r:embed="rId39"/>
          <a:stretch>
            <a:fillRect/>
          </a:stretch>
        </p:blipFill>
        <p:spPr>
          <a:xfrm>
            <a:off x="8443688" y="3499304"/>
            <a:ext cx="2028825" cy="3152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9563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4.44444E-6 L -0.22748 -0.45416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380" y="-22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3.33333E-6 L 0.18203 -0.46319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02" y="-231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1.85185E-6 L 0.08568 -0.47755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84" y="-23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3.33333E-6 L -0.22292 -0.45347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146" y="-2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7.40741E-7 L -0.15442 -0.43982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721" y="-219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2.96296E-6 L 0.41836 -0.46852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911" y="-23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1.48148E-6 L -0.0552 -0.4625 " pathEditMode="relative" rAng="0" ptsTypes="AA">
                                      <p:cBhvr>
                                        <p:cTn id="81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60" y="-231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1.48148E-6 L 0.01263 -0.4669 " pathEditMode="relative" rAng="0" ptsTypes="AA">
                                      <p:cBhvr>
                                        <p:cTn id="8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5" y="-233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4.44444E-6 L 0.07656 -0.45487 " pathEditMode="relative" rAng="0" ptsTypes="AA">
                                      <p:cBhvr>
                                        <p:cTn id="89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28" y="-227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1.85185E-6 L -0.40638 -0.46667 " pathEditMode="relative" rAng="0" ptsTypes="AA">
                                      <p:cBhvr>
                                        <p:cTn id="113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326" y="-233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3.7037E-7 L 0.18021 -0.46042 " pathEditMode="relative" rAng="0" ptsTypes="AA">
                                      <p:cBhvr>
                                        <p:cTn id="117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10" y="-230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3.33333E-6 L 0.23854 -0.46297 " pathEditMode="relative" rAng="0" ptsTypes="AA">
                                      <p:cBhvr>
                                        <p:cTn id="121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927" y="-231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4.44444E-6 L -0.22369 -0.45949 " pathEditMode="relative" rAng="0" ptsTypes="AA">
                                      <p:cBhvr>
                                        <p:cTn id="145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185" y="-229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3.7037E-6 L 0.17813 -0.45625 " pathEditMode="relative" rAng="0" ptsTypes="AA">
                                      <p:cBhvr>
                                        <p:cTn id="149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06" y="-228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1.11111E-6 L 0.07084 -0.45695 " pathEditMode="relative" rAng="0" ptsTypes="AA">
                                      <p:cBhvr>
                                        <p:cTn id="153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42" y="-228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2.59259E-6 L -0.41328 -0.46528 " pathEditMode="relative" rAng="0" ptsTypes="AA">
                                      <p:cBhvr>
                                        <p:cTn id="177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664" y="-232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7.40741E-7 L 0.18972 -0.46921 " pathEditMode="relative" rAng="0" ptsTypes="AA">
                                      <p:cBhvr>
                                        <p:cTn id="181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479" y="-234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7.40741E-7 L 0.24726 -0.46806 " pathEditMode="relative" rAng="0" ptsTypes="AA">
                                      <p:cBhvr>
                                        <p:cTn id="185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357" y="-234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>
                      <p:stCondLst>
                        <p:cond delay="indefinite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3.7037E-6 L -0.05781 -0.4574 " pathEditMode="relative" rAng="0" ptsTypes="AA">
                                      <p:cBhvr>
                                        <p:cTn id="209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91" y="-228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0" fill="hold">
                      <p:stCondLst>
                        <p:cond delay="indefinite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1.11111E-6 L -0.17109 -0.45695 " pathEditMode="relative" rAng="0" ptsTypes="AA">
                                      <p:cBhvr>
                                        <p:cTn id="213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55" y="-228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4" fill="hold">
                      <p:stCondLst>
                        <p:cond delay="indefinite"/>
                      </p:stCondLst>
                      <p:childTnLst>
                        <p:par>
                          <p:cTn id="215" fill="hold">
                            <p:stCondLst>
                              <p:cond delay="0"/>
                            </p:stCondLst>
                            <p:childTnLst>
                              <p:par>
                                <p:cTn id="21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1.85185E-6 L 0.24779 -0.45162 " pathEditMode="relative" rAng="0" ptsTypes="AA">
                                      <p:cBhvr>
                                        <p:cTn id="217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383" y="-225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>
                      <p:stCondLst>
                        <p:cond delay="indefinite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8" fill="hold">
                      <p:stCondLst>
                        <p:cond delay="indefinite"/>
                      </p:stCondLst>
                      <p:childTnLst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3.7037E-6 L -0.41472 -0.45764 " pathEditMode="relative" rAng="0" ptsTypes="AA">
                                      <p:cBhvr>
                                        <p:cTn id="241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742" y="-228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2" fill="hold">
                      <p:stCondLst>
                        <p:cond delay="indefinite"/>
                      </p:stCondLst>
                      <p:childTnLst>
                        <p:par>
                          <p:cTn id="243" fill="hold">
                            <p:stCondLst>
                              <p:cond delay="0"/>
                            </p:stCondLst>
                            <p:childTnLst>
                              <p:par>
                                <p:cTn id="24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2.59259E-6 L 0.00937 -0.45996 " pathEditMode="relative" rAng="0" ptsTypes="AA">
                                      <p:cBhvr>
                                        <p:cTn id="245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9" y="-230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6" fill="hold">
                      <p:stCondLst>
                        <p:cond delay="indefinite"/>
                      </p:stCondLst>
                      <p:childTnLst>
                        <p:par>
                          <p:cTn id="247" fill="hold">
                            <p:stCondLst>
                              <p:cond delay="0"/>
                            </p:stCondLst>
                            <p:childTnLst>
                              <p:par>
                                <p:cTn id="24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3.7037E-6 L 0.41406 -0.46018 " pathEditMode="relative" rAng="0" ptsTypes="AA">
                                      <p:cBhvr>
                                        <p:cTn id="249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703" y="-230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0" fill="hold">
                      <p:stCondLst>
                        <p:cond delay="indefinite"/>
                      </p:stCondLst>
                      <p:childTnLst>
                        <p:par>
                          <p:cTn id="251" fill="hold">
                            <p:stCondLst>
                              <p:cond delay="0"/>
                            </p:stCondLst>
                            <p:childTnLst>
                              <p:par>
                                <p:cTn id="2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1" fill="hold">
                      <p:stCondLst>
                        <p:cond delay="indefinite"/>
                      </p:stCondLst>
                      <p:childTnLst>
                        <p:par>
                          <p:cTn id="262" fill="hold">
                            <p:stCondLst>
                              <p:cond delay="0"/>
                            </p:stCondLst>
                            <p:childTnLst>
                              <p:par>
                                <p:cTn id="2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89C68972-EC8C-4FF6-8174-FD6D1031B475}"/>
</file>

<file path=customXml/itemProps2.xml><?xml version="1.0" encoding="utf-8"?>
<ds:datastoreItem xmlns:ds="http://schemas.openxmlformats.org/officeDocument/2006/customXml" ds:itemID="{E58ABE7A-BA76-450D-BCD0-FB74D70C44B9}"/>
</file>

<file path=customXml/itemProps3.xml><?xml version="1.0" encoding="utf-8"?>
<ds:datastoreItem xmlns:ds="http://schemas.openxmlformats.org/officeDocument/2006/customXml" ds:itemID="{3FD8B7DE-8EA2-4505-884C-46F5611EC32D}"/>
</file>

<file path=docProps/app.xml><?xml version="1.0" encoding="utf-8"?>
<Properties xmlns="http://schemas.openxmlformats.org/officeDocument/2006/extended-properties" xmlns:vt="http://schemas.openxmlformats.org/officeDocument/2006/docPropsVTypes">
  <TotalTime>35</TotalTime>
  <Words>3</Words>
  <Application>Microsoft Office PowerPoint</Application>
  <PresentationFormat>Широкоэкранный</PresentationFormat>
  <Paragraphs>3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5</cp:revision>
  <dcterms:created xsi:type="dcterms:W3CDTF">2025-02-08T15:47:22Z</dcterms:created>
  <dcterms:modified xsi:type="dcterms:W3CDTF">2025-02-08T16:25:09Z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