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wav"/><Relationship Id="rId3" Type="http://schemas.openxmlformats.org/officeDocument/2006/relationships/audio" Target="../media/media1.wav"/><Relationship Id="rId4" Type="http://schemas.microsoft.com/office/2007/relationships/media" Target="../media/media2.wav"/><Relationship Id="rId5" Type="http://schemas.openxmlformats.org/officeDocument/2006/relationships/audio" Target="../media/media2.wav"/><Relationship Id="rId6" Type="http://schemas.microsoft.com/office/2007/relationships/media" Target="../media/media3.wav"/><Relationship Id="rId7" Type="http://schemas.openxmlformats.org/officeDocument/2006/relationships/audio" Target="../media/media3.wav"/><Relationship Id="rId8" Type="http://schemas.microsoft.com/office/2007/relationships/media" Target="../media/media4.wav"/><Relationship Id="rId9" Type="http://schemas.openxmlformats.org/officeDocument/2006/relationships/audio" Target="../media/media4.wav"/><Relationship Id="rId10" Type="http://schemas.microsoft.com/office/2007/relationships/media" Target="../media/media5.wav"/><Relationship Id="rId11" Type="http://schemas.openxmlformats.org/officeDocument/2006/relationships/audio" Target="../media/media5.wav"/><Relationship Id="rId12" Type="http://schemas.microsoft.com/office/2007/relationships/media" Target="../media/media6.wav"/><Relationship Id="rId13" Type="http://schemas.openxmlformats.org/officeDocument/2006/relationships/audio" Target="../media/media6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  <p:pic>
        <p:nvPicPr>
          <p:cNvPr id="189" name="Picture 1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5440" y="3128645"/>
            <a:ext cx="2447925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