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37" y="884053"/>
            <a:ext cx="1599274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47527" y="55263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4070" y="291384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80722" y="296752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64227" y="372384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2176873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3945191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3449" y="38426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96601" y="38795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7227" y="3994436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5277" y="2345439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5665" y="232163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9170" y="2050612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4885" y="110127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7716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B8ED8-99B7-4334-A407-22441C7465E5}"/>
</file>

<file path=customXml/itemProps2.xml><?xml version="1.0" encoding="utf-8"?>
<ds:datastoreItem xmlns:ds="http://schemas.openxmlformats.org/officeDocument/2006/customXml" ds:itemID="{EC232C93-FE94-4479-B911-FD399B41CEDB}"/>
</file>

<file path=customXml/itemProps3.xml><?xml version="1.0" encoding="utf-8"?>
<ds:datastoreItem xmlns:ds="http://schemas.openxmlformats.org/officeDocument/2006/customXml" ds:itemID="{B139A7EC-6510-4FF5-A71B-F593352940D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2025-02-21T11:47:05Z</dcterms:created>
  <dcterms:modified xsi:type="dcterms:W3CDTF">2025-02-24T15:05:03Z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