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100" d="100"/>
          <a:sy n="100" d="100"/>
        </p:scale>
        <p:origin x="8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2" name="Рисунок 6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F7C86E0-B0CE-D6C0-9F6E-3A30684B6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2" y="953493"/>
            <a:ext cx="974088" cy="974088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EE46980E-613A-F137-4AD8-71D2BF139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0" y="4877550"/>
            <a:ext cx="878608" cy="87860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55CA2CF1-7D4E-EDCB-4A0B-FEF5F0E76A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44" y="2877503"/>
            <a:ext cx="879588" cy="8795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B241210-E830-8E6B-A8B5-B05AD70EF4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1958293"/>
            <a:ext cx="974088" cy="97408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1" y="970051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3827AB94-E530-A119-A199-F81623128E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1834183"/>
            <a:ext cx="879588" cy="87958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80388E81-4867-B1D8-0006-CF8E2DD9C1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51" y="3822143"/>
            <a:ext cx="878608" cy="878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5" y="361391"/>
            <a:ext cx="5342785" cy="5438192"/>
          </a:xfrm>
          <a:prstGeom prst="rect">
            <a:avLst/>
          </a:prstGeom>
        </p:spPr>
      </p:pic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19600" y="4487476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2024-08-19T20:14:06Z</dcterms:modified>
</cp:coreProperties>
</file>