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1.wdp"/><Relationship Id="rId10" Type="http://schemas.openxmlformats.org/officeDocument/2006/relationships/image" Target="../media/image7.png"/><Relationship Id="rId11" Type="http://schemas.microsoft.com/office/2007/relationships/hdphoto" Target="../media/hdphoto2.wdp"/><Relationship Id="rId12" Type="http://schemas.openxmlformats.org/officeDocument/2006/relationships/image" Target="../media/image8.png"/><Relationship Id="rId13" Type="http://schemas.microsoft.com/office/2007/relationships/hdphoto" Target="../media/hdphoto3.wdp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microsoft.com/office/2007/relationships/hdphoto" Target="../media/hdphoto5.wdp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2796" y="0"/>
            <a:ext cx="12316691" cy="701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аквариум 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792" y="2780270"/>
            <a:ext cx="4495932" cy="423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5559624" y="602291"/>
            <a:ext cx="2366476" cy="22161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802879">
            <a:off x="6317849" y="1174824"/>
            <a:ext cx="960856" cy="107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456" y="1081059"/>
            <a:ext cx="1163233" cy="11632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841" y="939392"/>
            <a:ext cx="1443773" cy="14437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701" y="1261202"/>
            <a:ext cx="1621151" cy="82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89766" l="986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8465">
            <a:off x="6032440" y="898772"/>
            <a:ext cx="1420844" cy="1420844"/>
          </a:xfrm>
          <a:prstGeom prst="rect">
            <a:avLst/>
          </a:prstGeom>
        </p:spPr>
      </p:pic>
      <p:pic>
        <p:nvPicPr>
          <p:cNvPr id="4098" name="Picture 2" descr="Желтая утка Детская игрушка утка Водяная утка Игрушка для купания PNG , утка  клипарт, утка, мультфильм утка PNG картинки и пнг PSD рисунок для  бесплатной загрузки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18255" r="21238" b="21448"/>
          <a:stretch>
            <a:fillRect/>
          </a:stretch>
        </p:blipFill>
        <p:spPr bwMode="auto">
          <a:xfrm>
            <a:off x="6306523" y="1122679"/>
            <a:ext cx="953098" cy="101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81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1580" y="1149848"/>
            <a:ext cx="1091053" cy="102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94444" y1="17647" x2="47037" y2="54545"/>
                        <a14:foregroundMark x1="41852" y1="67914" x2="25926" y2="93583"/>
                        <a14:foregroundMark x1="25556" y1="92513" x2="8519" y2="89305"/>
                        <a14:foregroundMark x1="18889" y1="96257" x2="6667" y2="85561"/>
                        <a14:foregroundMark x1="6667" y1="85561" x2="6296" y2="77005"/>
                        <a14:foregroundMark x1="6296" y1="82888" x2="14815" y2="98396"/>
                        <a14:foregroundMark x1="15185" y1="96791" x2="25556" y2="85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9967427" flipH="1">
            <a:off x="5911020" y="1063887"/>
            <a:ext cx="1671754" cy="115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489" y="4329188"/>
            <a:ext cx="2994993" cy="2787138"/>
          </a:xfrm>
          <a:prstGeom prst="rect">
            <a:avLst/>
          </a:prstGeom>
        </p:spPr>
      </p:pic>
      <p:pic>
        <p:nvPicPr>
          <p:cNvPr id="4099" name="Picture 409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926070" y="2244090"/>
            <a:ext cx="4133849" cy="4086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37487 0.0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487 0.00463 L -0.26601 0.613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3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-0.37422 0.0113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28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52 -0.0993 L -0.32969 0.3224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5" y="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39752 -0.0208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63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752 -0.02083 L -0.34296 0.6511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3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-0.43893 -0.1016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7 -0.20208 L -0.4487 0.312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2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-0.50222 -0.0655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17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221 -0.06551 L -0.32148 0.6185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6" y="3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0.4056 -0.2699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932 -0.12777 L -0.24271 0.2766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31" y="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35325 -0.1423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69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325 -0.14236 L -0.45182 0.5736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5" y="3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3 0.17014 L -0.46185 0.05903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84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185 0.05903 L -0.36706 0.3497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44DB48D-5803-471C-866E-CD345EABF351}"/>
</file>

<file path=customXml/itemProps2.xml><?xml version="1.0" encoding="utf-8"?>
<ds:datastoreItem xmlns:ds="http://schemas.openxmlformats.org/officeDocument/2006/customXml" ds:itemID="{AA6DAEDF-0859-452E-BC8D-8C6112851777}"/>
</file>

<file path=customXml/itemProps3.xml><?xml version="1.0" encoding="utf-8"?>
<ds:datastoreItem xmlns:ds="http://schemas.openxmlformats.org/officeDocument/2006/customXml" ds:itemID="{3EAE9EE7-FB42-48DF-9A2F-3274C698C21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11</cp:revision>
  <dcterms:created xsi:type="dcterms:W3CDTF">2024-04-19T07:22:00Z</dcterms:created>
  <dcterms:modified xsi:type="dcterms:W3CDTF">2024-12-11T21:57:36Z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F3C36E435B8E466987D22236A8069997_12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