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Группа 27"/>
          <p:cNvGrpSpPr/>
          <p:nvPr/>
        </p:nvGrpSpPr>
        <p:grpSpPr>
          <a:xfrm>
            <a:off x="1237673" y="1090738"/>
            <a:ext cx="2105891" cy="2105891"/>
            <a:chOff x="1237673" y="1090738"/>
            <a:chExt cx="2105891" cy="210589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37673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6213" y="1659359"/>
              <a:ext cx="20042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ВЕРТИТЬ І ЛІТАЄ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56709" y="1090738"/>
            <a:ext cx="2249056" cy="2105891"/>
            <a:chOff x="3456709" y="1090738"/>
            <a:chExt cx="2249056" cy="210589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528292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709" y="1620449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НОСІ РІГ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47328" y="1090738"/>
            <a:ext cx="2249056" cy="2105891"/>
            <a:chOff x="5747328" y="1090738"/>
            <a:chExt cx="2249056" cy="2105891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5818911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47328" y="1600378"/>
              <a:ext cx="22490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КОТИТЬСЯ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4728" y="3661371"/>
            <a:ext cx="2105891" cy="2105891"/>
            <a:chOff x="184728" y="3661371"/>
            <a:chExt cx="2105891" cy="2105891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184728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27" y="4114151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ВАРИТЬ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5347" y="3661371"/>
            <a:ext cx="2105891" cy="2105891"/>
            <a:chOff x="2475347" y="3661371"/>
            <a:chExt cx="2105891" cy="2105891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475347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5347" y="4173539"/>
              <a:ext cx="2105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 ПАРУ ПЛАВАЄ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94383" y="3661371"/>
            <a:ext cx="2249056" cy="2105891"/>
            <a:chOff x="4694383" y="3661371"/>
            <a:chExt cx="2249056" cy="2105891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765966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4383" y="4180404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ХОДИТЬ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94944" y="3661371"/>
            <a:ext cx="2424548" cy="2105891"/>
            <a:chOff x="6894944" y="3661371"/>
            <a:chExt cx="2424548" cy="210589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056585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944" y="4235094"/>
              <a:ext cx="2424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ЗЕМЛЯ ТРЯСЕТЬСЯ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18873" y="3609084"/>
            <a:ext cx="1863288" cy="1600563"/>
            <a:chOff x="7037214" y="3650194"/>
            <a:chExt cx="1863288" cy="160056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39" y="3650194"/>
              <a:ext cx="1600563" cy="160056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162616" y="3845550"/>
              <a:ext cx="333519" cy="8610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037214" y="3676259"/>
              <a:ext cx="225563" cy="582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4" name="Рисунок 33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47" y="3184098"/>
            <a:ext cx="2383717" cy="238371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82" y="968456"/>
            <a:ext cx="1880659" cy="1880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88" y="825509"/>
            <a:ext cx="1880660" cy="188066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77" y="3167399"/>
            <a:ext cx="2354144" cy="235414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редметная фотография, золот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6" y="3289628"/>
            <a:ext cx="1465039" cy="19728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80845" y="2549186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ВЕРТОЛІТ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98455" y="2542898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НОСОРІГ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71664" y="2544377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САМОКАТ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4949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САМОВАР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34768" y="5193594"/>
            <a:ext cx="2215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ПАРОПЛАВ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06858" y="5211350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САМОХІД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76838" y="5257622"/>
            <a:ext cx="297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ЗЕМЛЕТРУС</a:t>
            </a:r>
          </a:p>
        </p:txBody>
      </p:sp>
      <p:pic>
        <p:nvPicPr>
          <p:cNvPr id="4" name="Рисунок 3" descr="Изображение выглядит как транспорт, вертолет, Винт вертолет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94038C56-2FD3-C265-2CA4-F2AAC27EDE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11" y="964690"/>
            <a:ext cx="1824197" cy="18241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54235" y="2214880"/>
            <a:ext cx="219075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2024-05-08T09:50:00Z</dcterms:created>
  <dcterms:modified xsi:type="dcterms:W3CDTF">2024-11-09T09:50:24Z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2D6266ABA1BD440EB39CFDAADA902174_12</vt:lpwstr>
  </property>
  <property fmtid="{D5CDD505-2E9C-101B-9397-08002B2CF9AE}" pid="3" name="KSOProductBuildVer">
    <vt:lpwstr>1033-12.2.0.17119</vt:lpwstr>
  </property>
</Properties>
</file>