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1" d="100"/>
          <a:sy n="101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скреб, строительство, Мир, лун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497353" y="98110"/>
            <a:ext cx="505466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1416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76271"/>
            <a:ext cx="885825" cy="902721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78745"/>
            <a:ext cx="885825" cy="902721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1219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76550"/>
            <a:ext cx="885825" cy="902721"/>
          </a:xfrm>
          <a:prstGeom prst="rect">
            <a:avLst/>
          </a:prstGeom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1881"/>
            <a:ext cx="885825" cy="902721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550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8036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828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531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806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59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3478175" y="1119929"/>
            <a:ext cx="8545549" cy="5487216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717" y="1212043"/>
            <a:ext cx="1599738" cy="159973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обезьяна, графическая вставка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65" y="1306581"/>
            <a:ext cx="1503169" cy="150316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ептилия, амфибия, млекопитающее, Чешуйчатые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11" y="1316414"/>
            <a:ext cx="1599738" cy="159973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28" y="1256148"/>
            <a:ext cx="1599738" cy="159973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854" y="1107571"/>
            <a:ext cx="1599738" cy="159973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Фигурка животного, рыло, свинь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39" y="1427286"/>
            <a:ext cx="1428600" cy="142860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рисунок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142" y="5263773"/>
            <a:ext cx="1422631" cy="142263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черный, зарисовка, темнот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81" y="5014648"/>
            <a:ext cx="1592497" cy="1592497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емнота, черный, ночь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76" y="4895403"/>
            <a:ext cx="1599738" cy="15997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ерный, зарисовка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32" y="5092907"/>
            <a:ext cx="1481216" cy="1481216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зарисовка, черный, рисунок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58" y="5105253"/>
            <a:ext cx="1581151" cy="158115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емнота, черный, простран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28" y="5133353"/>
            <a:ext cx="1599738" cy="159973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267710" y="2707308"/>
            <a:ext cx="7458075" cy="3195021"/>
            <a:chOff x="4010025" y="2611169"/>
            <a:chExt cx="7399870" cy="2481531"/>
          </a:xfrm>
        </p:grpSpPr>
        <p:sp>
          <p:nvSpPr>
            <p:cNvPr id="54" name="Полилиния: фигура 53"/>
            <p:cNvSpPr/>
            <p:nvPr/>
          </p:nvSpPr>
          <p:spPr>
            <a:xfrm>
              <a:off x="4010025" y="2750164"/>
              <a:ext cx="7141215" cy="2010262"/>
            </a:xfrm>
            <a:custGeom>
              <a:avLst/>
              <a:gdLst>
                <a:gd name="connsiteX0" fmla="*/ 0 w 6850380"/>
                <a:gd name="connsiteY0" fmla="*/ 0 h 1402080"/>
                <a:gd name="connsiteX1" fmla="*/ 1173480 w 6850380"/>
                <a:gd name="connsiteY1" fmla="*/ 480060 h 1402080"/>
                <a:gd name="connsiteX2" fmla="*/ 5715000 w 6850380"/>
                <a:gd name="connsiteY2" fmla="*/ 464820 h 1402080"/>
                <a:gd name="connsiteX3" fmla="*/ 6850380 w 6850380"/>
                <a:gd name="connsiteY3" fmla="*/ 1402080 h 1402080"/>
                <a:gd name="connsiteX4" fmla="*/ 6850380 w 6850380"/>
                <a:gd name="connsiteY4" fmla="*/ 1402080 h 140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380" h="1402080">
                  <a:moveTo>
                    <a:pt x="0" y="0"/>
                  </a:moveTo>
                  <a:cubicBezTo>
                    <a:pt x="110490" y="201295"/>
                    <a:pt x="220980" y="402590"/>
                    <a:pt x="1173480" y="480060"/>
                  </a:cubicBezTo>
                  <a:cubicBezTo>
                    <a:pt x="2125980" y="557530"/>
                    <a:pt x="4768850" y="311150"/>
                    <a:pt x="5715000" y="464820"/>
                  </a:cubicBezTo>
                  <a:cubicBezTo>
                    <a:pt x="6661150" y="618490"/>
                    <a:pt x="6850380" y="1402080"/>
                    <a:pt x="6850380" y="1402080"/>
                  </a:cubicBezTo>
                  <a:lnTo>
                    <a:pt x="6850380" y="1402080"/>
                  </a:ln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Полилиния: фигура 54"/>
            <p:cNvSpPr/>
            <p:nvPr/>
          </p:nvSpPr>
          <p:spPr>
            <a:xfrm>
              <a:off x="5231246" y="2724952"/>
              <a:ext cx="2789971" cy="1950906"/>
            </a:xfrm>
            <a:custGeom>
              <a:avLst/>
              <a:gdLst>
                <a:gd name="connsiteX0" fmla="*/ 206772 w 2731507"/>
                <a:gd name="connsiteY0" fmla="*/ 0 h 1245384"/>
                <a:gd name="connsiteX1" fmla="*/ 206772 w 2731507"/>
                <a:gd name="connsiteY1" fmla="*/ 556260 h 1245384"/>
                <a:gd name="connsiteX2" fmla="*/ 2355612 w 2731507"/>
                <a:gd name="connsiteY2" fmla="*/ 487680 h 1245384"/>
                <a:gd name="connsiteX3" fmla="*/ 2698512 w 2731507"/>
                <a:gd name="connsiteY3" fmla="*/ 1181100 h 1245384"/>
                <a:gd name="connsiteX4" fmla="*/ 2698512 w 2731507"/>
                <a:gd name="connsiteY4" fmla="*/ 1173480 h 124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1507" h="1245384">
                  <a:moveTo>
                    <a:pt x="206772" y="0"/>
                  </a:moveTo>
                  <a:cubicBezTo>
                    <a:pt x="27702" y="237490"/>
                    <a:pt x="-151368" y="474980"/>
                    <a:pt x="206772" y="556260"/>
                  </a:cubicBezTo>
                  <a:cubicBezTo>
                    <a:pt x="564912" y="637540"/>
                    <a:pt x="1940322" y="383540"/>
                    <a:pt x="2355612" y="487680"/>
                  </a:cubicBezTo>
                  <a:cubicBezTo>
                    <a:pt x="2770902" y="591820"/>
                    <a:pt x="2698512" y="1181100"/>
                    <a:pt x="2698512" y="1181100"/>
                  </a:cubicBezTo>
                  <a:cubicBezTo>
                    <a:pt x="2755662" y="1295400"/>
                    <a:pt x="2727087" y="1234440"/>
                    <a:pt x="2698512" y="117348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Полилиния: фигура 55"/>
            <p:cNvSpPr/>
            <p:nvPr/>
          </p:nvSpPr>
          <p:spPr>
            <a:xfrm>
              <a:off x="6476231" y="2790603"/>
              <a:ext cx="3075078" cy="1693427"/>
            </a:xfrm>
            <a:custGeom>
              <a:avLst/>
              <a:gdLst>
                <a:gd name="connsiteX0" fmla="*/ 77103 w 2949843"/>
                <a:gd name="connsiteY0" fmla="*/ 0 h 1181100"/>
                <a:gd name="connsiteX1" fmla="*/ 221883 w 2949843"/>
                <a:gd name="connsiteY1" fmla="*/ 662940 h 1181100"/>
                <a:gd name="connsiteX2" fmla="*/ 1951623 w 2949843"/>
                <a:gd name="connsiteY2" fmla="*/ 640080 h 1181100"/>
                <a:gd name="connsiteX3" fmla="*/ 2340243 w 2949843"/>
                <a:gd name="connsiteY3" fmla="*/ 266700 h 1181100"/>
                <a:gd name="connsiteX4" fmla="*/ 2827923 w 2949843"/>
                <a:gd name="connsiteY4" fmla="*/ 259080 h 1181100"/>
                <a:gd name="connsiteX5" fmla="*/ 2949843 w 2949843"/>
                <a:gd name="connsiteY5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9843" h="1181100">
                  <a:moveTo>
                    <a:pt x="77103" y="0"/>
                  </a:moveTo>
                  <a:cubicBezTo>
                    <a:pt x="-6717" y="278130"/>
                    <a:pt x="-90537" y="556260"/>
                    <a:pt x="221883" y="662940"/>
                  </a:cubicBezTo>
                  <a:cubicBezTo>
                    <a:pt x="534303" y="769620"/>
                    <a:pt x="1598563" y="706120"/>
                    <a:pt x="1951623" y="640080"/>
                  </a:cubicBezTo>
                  <a:cubicBezTo>
                    <a:pt x="2304683" y="574040"/>
                    <a:pt x="2194193" y="330200"/>
                    <a:pt x="2340243" y="266700"/>
                  </a:cubicBezTo>
                  <a:cubicBezTo>
                    <a:pt x="2486293" y="203200"/>
                    <a:pt x="2726323" y="106680"/>
                    <a:pt x="2827923" y="259080"/>
                  </a:cubicBezTo>
                  <a:cubicBezTo>
                    <a:pt x="2929523" y="411480"/>
                    <a:pt x="2939683" y="796290"/>
                    <a:pt x="2949843" y="118110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Полилиния: фигура 56"/>
            <p:cNvSpPr/>
            <p:nvPr/>
          </p:nvSpPr>
          <p:spPr>
            <a:xfrm>
              <a:off x="4134895" y="2611169"/>
              <a:ext cx="4003678" cy="2285523"/>
            </a:xfrm>
            <a:custGeom>
              <a:avLst/>
              <a:gdLst>
                <a:gd name="connsiteX0" fmla="*/ 3725592 w 3865786"/>
                <a:gd name="connsiteY0" fmla="*/ 0 h 1235429"/>
                <a:gd name="connsiteX1" fmla="*/ 3496992 w 3865786"/>
                <a:gd name="connsiteY1" fmla="*/ 815340 h 1235429"/>
                <a:gd name="connsiteX2" fmla="*/ 563292 w 3865786"/>
                <a:gd name="connsiteY2" fmla="*/ 556260 h 1235429"/>
                <a:gd name="connsiteX3" fmla="*/ 45132 w 3865786"/>
                <a:gd name="connsiteY3" fmla="*/ 1165860 h 1235429"/>
                <a:gd name="connsiteX4" fmla="*/ 60372 w 3865786"/>
                <a:gd name="connsiteY4" fmla="*/ 1196340 h 123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5786" h="1235429">
                  <a:moveTo>
                    <a:pt x="3725592" y="0"/>
                  </a:moveTo>
                  <a:cubicBezTo>
                    <a:pt x="3874817" y="361315"/>
                    <a:pt x="4024042" y="722630"/>
                    <a:pt x="3496992" y="815340"/>
                  </a:cubicBezTo>
                  <a:cubicBezTo>
                    <a:pt x="2969942" y="908050"/>
                    <a:pt x="1138602" y="497840"/>
                    <a:pt x="563292" y="556260"/>
                  </a:cubicBezTo>
                  <a:cubicBezTo>
                    <a:pt x="-12018" y="614680"/>
                    <a:pt x="128952" y="1059180"/>
                    <a:pt x="45132" y="1165860"/>
                  </a:cubicBezTo>
                  <a:cubicBezTo>
                    <a:pt x="-38688" y="1272540"/>
                    <a:pt x="10842" y="1234440"/>
                    <a:pt x="60372" y="119634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Полилиния: фигура 57"/>
            <p:cNvSpPr/>
            <p:nvPr/>
          </p:nvSpPr>
          <p:spPr>
            <a:xfrm>
              <a:off x="6079557" y="2613898"/>
              <a:ext cx="3438370" cy="2478802"/>
            </a:xfrm>
            <a:custGeom>
              <a:avLst/>
              <a:gdLst>
                <a:gd name="connsiteX0" fmla="*/ 3207439 w 3339449"/>
                <a:gd name="connsiteY0" fmla="*/ 0 h 1615440"/>
                <a:gd name="connsiteX1" fmla="*/ 2994079 w 3339449"/>
                <a:gd name="connsiteY1" fmla="*/ 571500 h 1615440"/>
                <a:gd name="connsiteX2" fmla="*/ 243259 w 3339449"/>
                <a:gd name="connsiteY2" fmla="*/ 838200 h 1615440"/>
                <a:gd name="connsiteX3" fmla="*/ 311839 w 3339449"/>
                <a:gd name="connsiteY3" fmla="*/ 1615440 h 161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449" h="1615440">
                  <a:moveTo>
                    <a:pt x="3207439" y="0"/>
                  </a:moveTo>
                  <a:cubicBezTo>
                    <a:pt x="3347774" y="215900"/>
                    <a:pt x="3488109" y="431800"/>
                    <a:pt x="2994079" y="571500"/>
                  </a:cubicBezTo>
                  <a:cubicBezTo>
                    <a:pt x="2500049" y="711200"/>
                    <a:pt x="690299" y="664210"/>
                    <a:pt x="243259" y="838200"/>
                  </a:cubicBezTo>
                  <a:cubicBezTo>
                    <a:pt x="-203781" y="1012190"/>
                    <a:pt x="54029" y="1313815"/>
                    <a:pt x="311839" y="161544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Полилиния: фигура 58"/>
            <p:cNvSpPr/>
            <p:nvPr/>
          </p:nvSpPr>
          <p:spPr>
            <a:xfrm>
              <a:off x="5231246" y="2648116"/>
              <a:ext cx="6178649" cy="1949171"/>
            </a:xfrm>
            <a:custGeom>
              <a:avLst/>
              <a:gdLst>
                <a:gd name="connsiteX0" fmla="*/ 5570923 w 5906815"/>
                <a:gd name="connsiteY0" fmla="*/ 0 h 1325880"/>
                <a:gd name="connsiteX1" fmla="*/ 5403283 w 5906815"/>
                <a:gd name="connsiteY1" fmla="*/ 708660 h 1325880"/>
                <a:gd name="connsiteX2" fmla="*/ 777943 w 5906815"/>
                <a:gd name="connsiteY2" fmla="*/ 792480 h 1325880"/>
                <a:gd name="connsiteX3" fmla="*/ 46423 w 5906815"/>
                <a:gd name="connsiteY3" fmla="*/ 132588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6815" h="1325880">
                  <a:moveTo>
                    <a:pt x="5570923" y="0"/>
                  </a:moveTo>
                  <a:cubicBezTo>
                    <a:pt x="5886518" y="288290"/>
                    <a:pt x="6202113" y="576580"/>
                    <a:pt x="5403283" y="708660"/>
                  </a:cubicBezTo>
                  <a:cubicBezTo>
                    <a:pt x="4604453" y="840740"/>
                    <a:pt x="1670753" y="689610"/>
                    <a:pt x="777943" y="792480"/>
                  </a:cubicBezTo>
                  <a:cubicBezTo>
                    <a:pt x="-114867" y="895350"/>
                    <a:pt x="-34222" y="1110615"/>
                    <a:pt x="46423" y="132588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Рисунок 59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514" y="5007407"/>
            <a:ext cx="1599738" cy="159973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58" y="4894795"/>
            <a:ext cx="1599738" cy="159973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рептилия, амфибия, млекопитающее, Чешуйчатые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28" y="5129836"/>
            <a:ext cx="1599738" cy="1599738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обезьяна, графическая вставка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556" y="5085731"/>
            <a:ext cx="1503169" cy="150316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34" y="5095256"/>
            <a:ext cx="1599738" cy="1599738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Фигурка животного, рыло, свинь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078" y="5260788"/>
            <a:ext cx="1428600" cy="1428600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740" y="1801495"/>
            <a:ext cx="30861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2024-04-22T12:47:00Z</dcterms:created>
  <dcterms:modified xsi:type="dcterms:W3CDTF">2024-11-11T15:56:31Z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4AA3D6447F8945388BAC7ADA3C406076_12</vt:lpwstr>
  </property>
  <property fmtid="{D5CDD505-2E9C-101B-9397-08002B2CF9AE}" pid="3" name="KSOProductBuildVer">
    <vt:lpwstr>1033-12.2.0.17119</vt:lpwstr>
  </property>
</Properties>
</file>