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речення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Який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Яка?</a:t>
              </a:r>
            </a:p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Які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багато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ла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гідно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B4B3E95-7F43-5811-E964-26E364EBD343}"/>
              </a:ext>
            </a:extLst>
          </p:cNvPr>
          <p:cNvGrpSpPr/>
          <p:nvPr/>
        </p:nvGrpSpPr>
        <p:grpSpPr>
          <a:xfrm>
            <a:off x="151776" y="1411916"/>
            <a:ext cx="4095448" cy="4034168"/>
            <a:chOff x="-5118366" y="3292082"/>
            <a:chExt cx="4095448" cy="403416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236E1F0-BF17-E29B-95F6-E4DF3F6242B3}"/>
                </a:ext>
              </a:extLst>
            </p:cNvPr>
            <p:cNvGrpSpPr/>
            <p:nvPr/>
          </p:nvGrpSpPr>
          <p:grpSpPr>
            <a:xfrm>
              <a:off x="-5118366" y="3292082"/>
              <a:ext cx="4095448" cy="4034168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BE91323A-D5F8-3CEE-D631-5D911DCF301F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35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DBF707BE-D95C-4CFE-C38B-4053EBCF2C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Блок-схема: узел суммирования 36">
                  <a:extLst>
                    <a:ext uri="{FF2B5EF4-FFF2-40B4-BE49-F238E27FC236}">
                      <a16:creationId xmlns:a16="http://schemas.microsoft.com/office/drawing/2014/main" id="{3BA2ECE5-E131-CA07-DE5C-D2C8964EABF8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0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D5B7785F-BC2C-F1F2-1CF1-74D1756B5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>
                <a:extLst>
                  <a:ext uri="{FF2B5EF4-FFF2-40B4-BE49-F238E27FC236}">
                    <a16:creationId xmlns:a16="http://schemas.microsoft.com/office/drawing/2014/main" id="{F74DE903-1BA7-0719-7BF7-113ACCE6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1523678">
                <a:off x="598504" y="2613778"/>
                <a:ext cx="1682910" cy="17306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>
                <a:extLst>
                  <a:ext uri="{FF2B5EF4-FFF2-40B4-BE49-F238E27FC236}">
                    <a16:creationId xmlns:a16="http://schemas.microsoft.com/office/drawing/2014/main" id="{A4420D1F-735B-170B-1638-ADB25566D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Рисунок 16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5CB8490-93B1-63EA-C39A-A1718681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13143">
              <a:off x="-3687687" y="3762694"/>
              <a:ext cx="1046659" cy="104665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3A88F79-EFC4-5D42-4100-F2CFC423F173}"/>
              </a:ext>
            </a:extLst>
          </p:cNvPr>
          <p:cNvGrpSpPr/>
          <p:nvPr/>
        </p:nvGrpSpPr>
        <p:grpSpPr>
          <a:xfrm>
            <a:off x="145947" y="1387996"/>
            <a:ext cx="4095448" cy="3999657"/>
            <a:chOff x="4163297" y="4446783"/>
            <a:chExt cx="4095448" cy="3999657"/>
          </a:xfrm>
        </p:grpSpPr>
        <p:grpSp>
          <p:nvGrpSpPr>
            <p:cNvPr id="18" name="Группа 6">
              <a:extLst>
                <a:ext uri="{FF2B5EF4-FFF2-40B4-BE49-F238E27FC236}">
                  <a16:creationId xmlns:a16="http://schemas.microsoft.com/office/drawing/2014/main" id="{B47BFAB2-77AC-3372-CACB-633A19561461}"/>
                </a:ext>
              </a:extLst>
            </p:cNvPr>
            <p:cNvGrpSpPr/>
            <p:nvPr/>
          </p:nvGrpSpPr>
          <p:grpSpPr>
            <a:xfrm>
              <a:off x="4163297" y="4446783"/>
              <a:ext cx="4095448" cy="3999657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19" name="Группа 10">
                <a:extLst>
                  <a:ext uri="{FF2B5EF4-FFF2-40B4-BE49-F238E27FC236}">
                    <a16:creationId xmlns:a16="http://schemas.microsoft.com/office/drawing/2014/main" id="{8AB225FA-5DD2-3334-76B2-C306B64B367C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24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481C724A-2ECD-4B07-85FA-AA8BA7C68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9">
                  <a:extLst>
                    <a:ext uri="{FF2B5EF4-FFF2-40B4-BE49-F238E27FC236}">
                      <a16:creationId xmlns:a16="http://schemas.microsoft.com/office/drawing/2014/main" id="{7FCF30C5-1D87-A472-A0AE-44D3C6653D36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1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3486674E-406C-A3E7-E515-FFC7859BB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86644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09E1D625-B12A-41BD-05F5-D26B63D5D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88" b="7288"/>
              <a:stretch/>
            </p:blipFill>
            <p:spPr bwMode="auto">
              <a:xfrm rot="17297645">
                <a:off x="1920431" y="1276693"/>
                <a:ext cx="1805616" cy="1499844"/>
              </a:xfrm>
              <a:prstGeom prst="rect">
                <a:avLst/>
              </a:prstGeom>
              <a:noFill/>
              <a:effectLst>
                <a:glow rad="123238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B8F70B-CD32-8F6F-F8EC-2D9F73CF9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93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Рисунок 11" descr="Изображение выглядит как искусство, дом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B3A88EF-F630-504A-E798-404DF4DC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28940">
              <a:off x="4525586" y="5867487"/>
              <a:ext cx="1202567" cy="1202567"/>
            </a:xfrm>
            <a:prstGeom prst="rect">
              <a:avLst/>
            </a:prstGeom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33813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4F79D-391A-41C9-AFF4-AF23781F1DA5}"/>
</file>

<file path=customXml/itemProps2.xml><?xml version="1.0" encoding="utf-8"?>
<ds:datastoreItem xmlns:ds="http://schemas.openxmlformats.org/officeDocument/2006/customXml" ds:itemID="{B0E77FBC-02BC-4E67-BA6E-0160A2E39BAA}"/>
</file>

<file path=customXml/itemProps3.xml><?xml version="1.0" encoding="utf-8"?>
<ds:datastoreItem xmlns:ds="http://schemas.openxmlformats.org/officeDocument/2006/customXml" ds:itemID="{5C20534B-CC69-4A3D-9410-224D46389869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2024-12-13T16:01:22Z</dcterms:created>
  <dcterms:modified xsi:type="dcterms:W3CDTF">2024-12-16T16:56:33Z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