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7" y="0"/>
            <a:ext cx="12192000" cy="68579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9" r="23929"/>
          <a:stretch/>
        </p:blipFill>
        <p:spPr>
          <a:xfrm rot="6220873" flipH="1">
            <a:off x="4057848" y="1105994"/>
            <a:ext cx="1261697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3" r="40380"/>
          <a:stretch/>
        </p:blipFill>
        <p:spPr>
          <a:xfrm rot="15430611">
            <a:off x="7307438" y="1170074"/>
            <a:ext cx="643582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24" r="24524"/>
          <a:stretch/>
        </p:blipFill>
        <p:spPr>
          <a:xfrm rot="6084928" flipH="1">
            <a:off x="3816763" y="2210007"/>
            <a:ext cx="1232893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 r="26155"/>
          <a:stretch/>
        </p:blipFill>
        <p:spPr>
          <a:xfrm rot="15489344">
            <a:off x="7041434" y="2206039"/>
            <a:ext cx="1153964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3" r="36572"/>
          <a:stretch/>
        </p:blipFill>
        <p:spPr>
          <a:xfrm rot="6569565" flipH="1">
            <a:off x="4064304" y="3354266"/>
            <a:ext cx="711765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7" r="35229"/>
          <a:stretch/>
        </p:blipFill>
        <p:spPr>
          <a:xfrm rot="14681358">
            <a:off x="7680898" y="3049694"/>
            <a:ext cx="694307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6" r="32006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4" r="34810"/>
          <a:stretch/>
        </p:blipFill>
        <p:spPr>
          <a:xfrm rot="13010275">
            <a:off x="7302957" y="1985062"/>
            <a:ext cx="691215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2" r="18772"/>
          <a:stretch/>
        </p:blipFill>
        <p:spPr>
          <a:xfrm rot="12795666">
            <a:off x="6740113" y="2944826"/>
            <a:ext cx="1511266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 r="22887"/>
          <a:stretch/>
        </p:blipFill>
        <p:spPr>
          <a:xfrm rot="8413831" flipH="1">
            <a:off x="4065241" y="2975516"/>
            <a:ext cx="1312129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0" r="25570"/>
          <a:stretch/>
        </p:blipFill>
        <p:spPr>
          <a:xfrm rot="9535253" flipH="1">
            <a:off x="5140083" y="3541807"/>
            <a:ext cx="1182288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20807"/>
          <a:stretch/>
        </p:blipFill>
        <p:spPr>
          <a:xfrm rot="8750106" flipH="1">
            <a:off x="4246775" y="1974055"/>
            <a:ext cx="1253348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6" r="36040"/>
          <a:stretch/>
        </p:blipFill>
        <p:spPr>
          <a:xfrm rot="8413831" flipH="1">
            <a:off x="4410907" y="2947065"/>
            <a:ext cx="694576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9473"/>
          <a:stretch/>
        </p:blipFill>
        <p:spPr>
          <a:xfrm rot="13010275">
            <a:off x="7399533" y="1995036"/>
            <a:ext cx="660334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8" r="36055"/>
          <a:stretch/>
        </p:blipFill>
        <p:spPr>
          <a:xfrm rot="12795666">
            <a:off x="7006416" y="3221533"/>
            <a:ext cx="788284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6" r="36650"/>
          <a:stretch/>
        </p:blipFill>
        <p:spPr>
          <a:xfrm rot="6014581" flipH="1">
            <a:off x="4176276" y="2079476"/>
            <a:ext cx="646662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7" r="35664"/>
          <a:stretch/>
        </p:blipFill>
        <p:spPr>
          <a:xfrm rot="6014581" flipH="1">
            <a:off x="4172320" y="3654177"/>
            <a:ext cx="731705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5" r="37660"/>
          <a:stretch/>
        </p:blipFill>
        <p:spPr>
          <a:xfrm rot="15585419">
            <a:off x="7703450" y="2298921"/>
            <a:ext cx="6788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r="40395"/>
          <a:stretch/>
        </p:blipFill>
        <p:spPr>
          <a:xfrm rot="15585419">
            <a:off x="7622401" y="3564460"/>
            <a:ext cx="626641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1" r="38710"/>
          <a:stretch/>
        </p:blipFill>
        <p:spPr>
          <a:xfrm rot="15585419">
            <a:off x="6901273" y="4183803"/>
            <a:ext cx="649671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2223" y="1128869"/>
            <a:ext cx="2210072" cy="221007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0C91655-3EBC-BA8F-37B3-432919CB5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256" y="2077940"/>
            <a:ext cx="2998240" cy="299824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9753" y="738553"/>
            <a:ext cx="2130894" cy="2130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747827" y="873728"/>
            <a:ext cx="2204782" cy="220478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77140">
            <a:off x="1328814" y="1175981"/>
            <a:ext cx="2180910" cy="20006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7085" y="997292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718740" y="1110836"/>
            <a:ext cx="1991237" cy="19912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E5AA0-9A14-B70E-65C9-3C7450BD6E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49" y="2325611"/>
            <a:ext cx="4111550" cy="2863245"/>
          </a:xfrm>
          <a:prstGeom prst="rect">
            <a:avLst/>
          </a:prstGeom>
        </p:spPr>
      </p:pic>
      <p:pic>
        <p:nvPicPr>
          <p:cNvPr id="407" name="Picture 40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59" y="3589851"/>
            <a:ext cx="30765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62 0.04954 L 0.0862 0.04977 C 0.0862 0.04005 0.0862 0.03148 0.08685 0.02269 C 0.08737 0.01875 0.08907 0.01667 0.08985 0.0132 C 0.09076 0.01111 0.09154 0.00787 0.09219 0.00486 C 0.09258 0.00255 0.09284 -0.00069 0.09375 -0.00277 C 0.09466 -0.00532 0.09636 -0.00787 0.0974 -0.00972 C 0.09831 -0.01296 0.09935 -0.01527 0.10039 -0.01805 C 0.10756 -0.0331 0.103 -0.02407 0.10769 -0.03078 C 0.13529 -0.07268 0.10495 -0.02847 0.13438 -0.06898 C 0.13933 -0.0743 0.14232 -0.07801 0.1487 -0.08449 C 0.15977 -0.09375 0.16172 -0.0949 0.17032 -0.09606 L 0.27084 -0.08194 C 0.28308 -0.07893 0.29506 -0.07569 0.30756 -0.07384 C 0.32266 -0.07268 0.33815 -0.07268 0.35352 -0.07268 C 0.36797 -0.06944 0.35339 -0.07268 0.36524 -0.06898 C 0.38138 -0.06157 0.37617 -0.0662 0.3944 -0.05139 C 0.39883 -0.04884 0.40287 -0.04467 0.40729 -0.04143 C 0.41094 -0.03842 0.41433 -0.03379 0.41823 -0.03078 C 0.42409 -0.02708 0.43008 -0.02453 0.43607 -0.02083 C 0.45313 -0.00856 0.4431 -0.01296 0.45925 0.00139 C 0.46354 0.00579 0.46771 0.00787 0.47162 0.01111 C 0.48177 0.01667 0.48216 0.01667 0.4892 0.02037 C 0.49362 0.02431 0.49779 0.02848 0.50261 0.03334 C 0.5043 0.03473 0.50586 0.03635 0.50769 0.03773 C 0.51289 0.0419 0.51784 0.04885 0.52331 0.05278 C 0.52474 0.05324 0.53008 0.05672 0.53138 0.05857 C 0.53373 0.06088 0.53581 0.06482 0.53815 0.06713 C 0.53867 0.06783 0.54623 0.06991 0.54623 0.0706 C 0.54818 0.0713 0.54974 0.07269 0.55157 0.07315 C 0.55339 0.07385 0.55495 0.07385 0.55677 0.07408 C 0.56849 0.07639 0.59245 0.07894 0.59245 0.08264 L 0.59245 0.07894 " pathEditMode="relative" rAng="0" ptsTypes="AAAAAAAAAAAAAAAAAAAAAAAAAAAAA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838 L -0.02552 0.08403 C -0.01914 0.04792 -0.02018 0.04792 -0.00169 0.00556 C 0.02084 -0.04606 0.02956 -0.05879 0.05769 -0.08194 C 0.08073 -0.10115 0.11472 -0.12106 0.13841 -0.13055 C 0.15235 -0.13588 0.16641 -0.13842 0.18047 -0.14166 C 0.21745 -0.15023 0.25456 -0.15115 0.29167 -0.15254 C 0.30222 -0.14861 0.31276 -0.14537 0.32305 -0.13981 C 0.34414 -0.1287 0.37604 -0.10972 0.39727 -0.08935 C 0.4155 -0.07199 0.43347 -0.05069 0.44831 -0.02037 C 0.45248 -0.0118 0.45534 -0.00046 0.45899 0.00926 C 0.46472 0.02408 0.47084 0.03727 0.4763 0.05232 C 0.48099 0.06459 0.48451 0.07963 0.48959 0.09121 C 0.49714 0.1088 0.50586 0.12408 0.5142 0.13982 C 0.53438 0.17685 0.553 0.21922 0.57526 0.24954 C 0.58151 0.25834 0.5875 0.26898 0.59414 0.2757 C 0.60326 0.28496 0.63255 0.29792 0.64037 0.30209 C 0.64636 0.29607 0.6461 0.29815 0.65026 0.28704 C 0.65039 0.28635 0.65026 0.28588 0.65026 0.28519 L 0.64948 0.28519 " pathEditMode="relative" rAng="0" ptsTypes="AAAAAAAAAAAAAAAAAAAA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9" y="-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000"/>
                            </p:stCondLst>
                            <p:childTnLst>
                              <p:par>
                                <p:cTn id="1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000"/>
                            </p:stCondLst>
                            <p:childTnLst>
                              <p:par>
                                <p:cTn id="1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80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000"/>
                            </p:stCondLst>
                            <p:childTnLst>
                              <p:par>
                                <p:cTn id="16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32 L -2.08333E-6 0.01343 C 0.0112 -0.02222 0.00625 -0.01412 0.03308 -0.03449 C 0.07279 -0.06481 0.08008 -0.05717 0.12656 -0.06273 C 0.19388 -0.05185 0.20729 -0.0618 0.25781 -0.02916 C 0.27461 -0.01852 0.29115 -0.00671 0.30755 0.00602 C 0.36055 0.04722 0.4125 0.09884 0.46745 0.125 C 0.4836 0.13241 0.50013 0.13611 0.51654 0.13912 C 0.54688 0.14445 0.60781 0.14977 0.60781 0.15023 L 0.63347 0.13912 C 0.63659 0.13773 0.63998 0.13704 0.64323 0.13565 C 0.66498 0.12662 0.65664 0.12662 0.66446 0.12662 L 0.66446 0.12685 " pathEditMode="relative" rAng="0" ptsTypes="AAAAAAAAAAAAA">
                                      <p:cBhvr>
                                        <p:cTn id="1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4000"/>
                            </p:stCondLst>
                            <p:childTnLst>
                              <p:par>
                                <p:cTn id="2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4000"/>
                            </p:stCondLst>
                            <p:childTnLst>
                              <p:par>
                                <p:cTn id="2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000"/>
                            </p:stCondLst>
                            <p:childTnLst>
                              <p:par>
                                <p:cTn id="2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8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8000"/>
                            </p:stCondLst>
                            <p:childTnLst>
                              <p:par>
                                <p:cTn id="2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8000"/>
                            </p:stCondLst>
                            <p:childTnLst>
                              <p:par>
                                <p:cTn id="2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47 0.14514 L 0.08047 0.14561 C 0.0836 0.13426 0.08607 0.12246 0.08985 0.11274 C 0.09818 0.09121 0.1129 0.07408 0.12448 0.06366 C 0.13386 0.05487 0.14415 0.04977 0.15404 0.0426 C 0.15886 0.03912 0.16355 0.03426 0.16849 0.03102 C 0.2004 0.01042 0.22865 -0.00486 0.26211 -0.01805 C 0.28855 -0.028 0.30652 -0.0287 0.33334 -0.03217 C 0.37214 -0.02638 0.41107 -0.02546 0.44935 -0.01458 C 0.49362 -0.00231 0.5517 0.05024 0.5879 0.09144 C 0.61511 0.12223 0.6168 0.12639 0.64636 0.15186 C 0.65534 0.1595 0.66485 0.16459 0.6737 0.17315 C 0.68516 0.1838 0.7073 0.20903 0.7073 0.20926 C 0.70912 0.21551 0.71094 0.222 0.7129 0.22848 C 0.71342 0.23033 0.71446 0.23496 0.71446 0.23565 L 0.71446 0.23496 " pathEditMode="relative" rAng="0" ptsTypes="AAAAAAAAAAAAAAAA">
                                      <p:cBhvr>
                                        <p:cTn id="3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93" y="-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2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4000"/>
                            </p:stCondLst>
                            <p:childTnLst>
                              <p:par>
                                <p:cTn id="3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4000"/>
                            </p:stCondLst>
                            <p:childTnLst>
                              <p:par>
                                <p:cTn id="3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6000"/>
                            </p:stCondLst>
                            <p:childTnLst>
                              <p:par>
                                <p:cTn id="3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6000"/>
                            </p:stCondLst>
                            <p:childTnLst>
                              <p:par>
                                <p:cTn id="3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6000"/>
                            </p:stCondLst>
                            <p:childTnLst>
                              <p:par>
                                <p:cTn id="3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000"/>
                            </p:stCondLst>
                            <p:childTnLst>
                              <p:par>
                                <p:cTn id="3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8000"/>
                            </p:stCondLst>
                            <p:childTnLst>
                              <p:par>
                                <p:cTn id="3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8000"/>
                            </p:stCondLst>
                            <p:childTnLst>
                              <p:par>
                                <p:cTn id="3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5 -0.10741 -0.0267 -0.09075 -0.0267 -0.07408 C -0.02696 -0.02385 -0.02709 0.02662 -0.02591 0.07708 C -0.02578 0.08263 -0.02422 0.0662 -0.02344 0.06087 C -0.02162 0.04675 -0.01953 0.02476 -0.01849 0.01087 C -0.01706 -0.00903 -0.01667 -0.02061 -0.01602 -0.04028 C -0.01524 -0.06713 -0.01446 -0.09422 -0.01367 -0.12107 C -0.01328 -0.10625 -0.01328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9004 L 3.75E-6 0.09074 C 0.00143 0.08379 0.00299 0.07754 0.00442 0.07129 C 0.00573 0.06666 0.00612 0.0618 0.00768 0.05717 C 0.00911 0.05254 0.01106 0.04814 0.01302 0.04375 C 0.01862 0.03171 0.02395 0.02176 0.03151 0.01203 C 0.05273 -0.01528 0.06966 -0.03218 0.09479 -0.05487 C 0.11601 -0.07338 0.15885 -0.09514 0.17604 -0.10278 C 0.18528 -0.10718 0.19427 -0.11181 0.20377 -0.11482 C 0.22252 -0.12107 0.24205 -0.12338 0.26093 -0.12709 C 0.26406 -0.12755 0.26718 -0.12871 0.27018 -0.12917 L 0.37825 -0.14167 L 0.48958 -0.14005 C 0.50026 -0.13912 0.5108 -0.13496 0.52109 -0.13149 C 0.52942 -0.12871 0.55638 -0.1169 0.56523 -0.10973 C 0.57187 -0.10371 0.57786 -0.09607 0.58372 -0.08866 C 0.58945 -0.08172 0.59453 -0.07338 0.6 -0.06574 C 0.60156 -0.06343 0.60338 -0.06135 0.60455 -0.0588 C 0.60898 -0.05024 0.61341 -0.04144 0.6177 -0.03287 C 0.64466 0.02176 0.62187 -0.02408 0.62929 -0.00857 C 0.63307 -0.00047 0.63698 0.0074 0.64088 0.01551 C 0.64283 0.01944 0.64492 0.02338 0.647 0.02754 C 0.64843 0.03032 0.65 0.03263 0.65091 0.03518 L 0.6526 0.03912 L 0.6526 0.03981 " pathEditMode="relative" rAng="0" ptsTypes="AAAAAAAAAAAAAAAAAAAAAAAAA">
                                      <p:cBhvr>
                                        <p:cTn id="3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0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4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4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5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6" fill="hold">
                      <p:stCondLst>
                        <p:cond delay="0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965713-4F64-4CEB-8F12-FBED92F2287E}"/>
</file>

<file path=customXml/itemProps2.xml><?xml version="1.0" encoding="utf-8"?>
<ds:datastoreItem xmlns:ds="http://schemas.openxmlformats.org/officeDocument/2006/customXml" ds:itemID="{4B1DD0D2-ED46-4474-8788-6CD06D1B526F}"/>
</file>

<file path=customXml/itemProps3.xml><?xml version="1.0" encoding="utf-8"?>
<ds:datastoreItem xmlns:ds="http://schemas.openxmlformats.org/officeDocument/2006/customXml" ds:itemID="{84A3472E-95A1-46A2-84E1-8358D1ED5C87}"/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48</cp:revision>
  <dcterms:created xsi:type="dcterms:W3CDTF">2024-04-22T13:52:03Z</dcterms:created>
  <dcterms:modified xsi:type="dcterms:W3CDTF">2024-12-20T19:32:48Z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