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361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889" y="2514601"/>
            <a:ext cx="880060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889" y="4777381"/>
            <a:ext cx="880060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42292" y="4321159"/>
            <a:ext cx="1860631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4445" y="4529542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2" y="624110"/>
            <a:ext cx="87855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888" y="2133600"/>
            <a:ext cx="8789313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074562"/>
            <a:ext cx="8789313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3581400"/>
            <a:ext cx="8789313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889" y="2136707"/>
            <a:ext cx="4263375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6410" y="2136707"/>
            <a:ext cx="426279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787784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469" y="2226626"/>
            <a:ext cx="38327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887" y="2802889"/>
            <a:ext cx="4263376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1540" y="2223398"/>
            <a:ext cx="38309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11620" y="2799661"/>
            <a:ext cx="4260907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787784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7" y="446088"/>
            <a:ext cx="3506112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59" y="446090"/>
            <a:ext cx="5054541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1598613"/>
            <a:ext cx="3506112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4800600"/>
            <a:ext cx="878931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888" y="634965"/>
            <a:ext cx="8789313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367338"/>
            <a:ext cx="8789313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09600"/>
            <a:ext cx="8789313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21296" y="3505200"/>
            <a:ext cx="7538517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11089" y="648005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2711" y="290530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438402"/>
            <a:ext cx="8789313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7" y="4343400"/>
            <a:ext cx="891772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5181600"/>
            <a:ext cx="891772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411089" y="648005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892711" y="290530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27407"/>
            <a:ext cx="8789312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8" y="4343400"/>
            <a:ext cx="878931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1380" y="627407"/>
            <a:ext cx="2208176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888" y="627407"/>
            <a:ext cx="6288464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A025E-95C6-46CC-ADB4-5A2FBEBD6C54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26416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7228" y="285"/>
            <a:ext cx="2603029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24384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2133600"/>
            <a:ext cx="8789313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3200" y="6135090"/>
            <a:ext cx="102184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887" y="6135810"/>
            <a:ext cx="7621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81637" y="787784"/>
            <a:ext cx="779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microsoft.com/office/2007/relationships/hdphoto" Target="../media/hdphoto2.wdp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microsoft.com/office/2007/relationships/hdphoto" Target="../media/hdphoto3.wdp"/><Relationship Id="rId13" Type="http://schemas.openxmlformats.org/officeDocument/2006/relationships/image" Target="../media/image8.jpe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openxmlformats.org/officeDocument/2006/relationships/image" Target="../media/image18.png"/><Relationship Id="rId2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ltHorz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45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grpSp>
        <p:nvGrpSpPr>
          <p:cNvPr id="34" name="Группа 33"/>
          <p:cNvGrpSpPr/>
          <p:nvPr/>
        </p:nvGrpSpPr>
        <p:grpSpPr>
          <a:xfrm>
            <a:off x="6251822" y="1723396"/>
            <a:ext cx="3625611" cy="3186041"/>
            <a:chOff x="2515178" y="1669025"/>
            <a:chExt cx="3975664" cy="3524751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2515178" y="1669025"/>
              <a:ext cx="3975664" cy="3524751"/>
              <a:chOff x="3125090" y="403891"/>
              <a:chExt cx="3262885" cy="2497708"/>
            </a:xfrm>
          </p:grpSpPr>
          <p:sp>
            <p:nvSpPr>
              <p:cNvPr id="7" name="Овал 6"/>
              <p:cNvSpPr/>
              <p:nvPr/>
            </p:nvSpPr>
            <p:spPr>
              <a:xfrm>
                <a:off x="3125090" y="403891"/>
                <a:ext cx="3262885" cy="249770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3346233" y="1212926"/>
                <a:ext cx="1223407" cy="79623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ru-RU" sz="2000" b="0" i="0" u="none" strike="noStrike" kern="0" cap="none" spc="0" normalizeH="0" baseline="0" noProof="0" dirty="0" err="1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Із</a:t>
                </a:r>
                <a:r>
                  <a:rPr kumimoji="0" lang="ru-RU" sz="2000" b="0" i="0" u="none" strike="noStrike" kern="0" cap="none" spc="0" normalizeH="0" baseline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ru-RU" sz="2000" b="0" i="0" u="none" strike="noStrike" kern="0" cap="none" spc="0" normalizeH="0" baseline="0" noProof="0" dirty="0" err="1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чим</a:t>
                </a:r>
                <a:r>
                  <a:rPr kumimoji="0" lang="ru-RU" sz="2000" b="0" i="0" u="none" strike="noStrike" kern="0" cap="none" spc="0" normalizeH="0" baseline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ru-RU" sz="2000" b="0" i="0" u="none" strike="noStrike" kern="0" cap="none" spc="0" normalizeH="0" baseline="0" noProof="0" dirty="0" err="1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приїхала</a:t>
                </a:r>
                <a:r>
                  <a:rPr kumimoji="0" lang="ru-RU" sz="2000" b="0" i="0" u="none" strike="noStrike" kern="0" cap="none" spc="0" normalizeH="0" baseline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бабуся?</a:t>
                </a:r>
              </a:p>
            </p:txBody>
          </p:sp>
        </p:grp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5291" y="2213372"/>
              <a:ext cx="1277648" cy="2548612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6302873" y="1759087"/>
            <a:ext cx="3543581" cy="3126434"/>
            <a:chOff x="4972895" y="1496049"/>
            <a:chExt cx="3826423" cy="3457093"/>
          </a:xfrm>
        </p:grpSpPr>
        <p:grpSp>
          <p:nvGrpSpPr>
            <p:cNvPr id="40" name="Группа 39"/>
            <p:cNvGrpSpPr/>
            <p:nvPr/>
          </p:nvGrpSpPr>
          <p:grpSpPr>
            <a:xfrm>
              <a:off x="4972895" y="1496049"/>
              <a:ext cx="3826423" cy="3457093"/>
              <a:chOff x="4118660" y="2528673"/>
              <a:chExt cx="3687992" cy="3457093"/>
            </a:xfrm>
          </p:grpSpPr>
          <p:grpSp>
            <p:nvGrpSpPr>
              <p:cNvPr id="9" name="Группа 8"/>
              <p:cNvGrpSpPr/>
              <p:nvPr/>
            </p:nvGrpSpPr>
            <p:grpSpPr>
              <a:xfrm>
                <a:off x="4118660" y="2528673"/>
                <a:ext cx="3687992" cy="3457093"/>
                <a:chOff x="763070" y="3697483"/>
                <a:chExt cx="4769931" cy="3493538"/>
              </a:xfrm>
            </p:grpSpPr>
            <p:sp>
              <p:nvSpPr>
                <p:cNvPr id="10" name="Овал 9"/>
                <p:cNvSpPr/>
                <p:nvPr/>
              </p:nvSpPr>
              <p:spPr>
                <a:xfrm>
                  <a:off x="763070" y="3697483"/>
                  <a:ext cx="4769931" cy="3493538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ru-RU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Прямоугольник 12"/>
                <p:cNvSpPr/>
                <p:nvPr/>
              </p:nvSpPr>
              <p:spPr>
                <a:xfrm>
                  <a:off x="1047422" y="4487235"/>
                  <a:ext cx="1878395" cy="373226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ru-RU" sz="1800" b="0" i="0" u="none" strike="noStrike" kern="0" cap="none" spc="0" normalizeH="0" baseline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pic>
            <p:nvPicPr>
              <p:cNvPr id="38" name="Рисунок 3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11757" y="3333679"/>
                <a:ext cx="2112162" cy="2112162"/>
              </a:xfrm>
              <a:prstGeom prst="rect">
                <a:avLst/>
              </a:prstGeom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5528035" y="1961906"/>
              <a:ext cx="2716141" cy="442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Чого немає у тата?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305622" y="1749734"/>
            <a:ext cx="3496630" cy="3141023"/>
            <a:chOff x="4062850" y="1507699"/>
            <a:chExt cx="3793053" cy="3489989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4062850" y="1507699"/>
              <a:ext cx="3793053" cy="3489989"/>
              <a:chOff x="4460284" y="2108063"/>
              <a:chExt cx="3315485" cy="2948976"/>
            </a:xfrm>
          </p:grpSpPr>
          <p:sp>
            <p:nvSpPr>
              <p:cNvPr id="26" name="Овал 25"/>
              <p:cNvSpPr/>
              <p:nvPr/>
            </p:nvSpPr>
            <p:spPr>
              <a:xfrm>
                <a:off x="4460284" y="2108063"/>
                <a:ext cx="3315485" cy="2948976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  <a:p>
                <a:pPr algn="ctr"/>
                <a:endParaRPr lang="ru-RU" dirty="0"/>
              </a:p>
              <a:p>
                <a:pPr algn="ctr"/>
                <a:endParaRPr lang="ru-RU" dirty="0"/>
              </a:p>
              <a:p>
                <a:pPr algn="ctr"/>
                <a:endParaRPr lang="ru-RU" dirty="0"/>
              </a:p>
              <a:p>
                <a:pPr algn="ctr"/>
                <a:endParaRPr lang="ru-RU" dirty="0"/>
              </a:p>
              <a:p>
                <a:pPr algn="ctr"/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0" name="Рисунок 1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608" t="9329" r="16348" b="18539"/>
              <a:stretch/>
            </p:blipFill>
            <p:spPr>
              <a:xfrm>
                <a:off x="4972524" y="2947528"/>
                <a:ext cx="2291004" cy="169316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pic>
        </p:grpSp>
        <p:sp>
          <p:nvSpPr>
            <p:cNvPr id="16" name="TextBox 15"/>
            <p:cNvSpPr txBox="1"/>
            <p:nvPr/>
          </p:nvSpPr>
          <p:spPr>
            <a:xfrm>
              <a:off x="4817807" y="1711115"/>
              <a:ext cx="2283139" cy="807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На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чому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сидить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метелик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6260077" y="1706180"/>
            <a:ext cx="3672413" cy="3220472"/>
            <a:chOff x="4562583" y="1275138"/>
            <a:chExt cx="3814944" cy="3524751"/>
          </a:xfrm>
        </p:grpSpPr>
        <p:sp>
          <p:nvSpPr>
            <p:cNvPr id="21" name="Прямоугольник: скругленные углы 20"/>
            <p:cNvSpPr/>
            <p:nvPr/>
          </p:nvSpPr>
          <p:spPr>
            <a:xfrm>
              <a:off x="4562583" y="1275138"/>
              <a:ext cx="3814944" cy="3524751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89708" y="1431101"/>
              <a:ext cx="2102654" cy="774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Чому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радіє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хлопчик?</a:t>
              </a:r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018" b="97271" l="575" r="99138">
                          <a14:foregroundMark x1="5460" y1="29045" x2="5460" y2="29045"/>
                          <a14:foregroundMark x1="1149" y1="27680" x2="1149" y2="27680"/>
                          <a14:foregroundMark x1="37931" y1="7407" x2="37931" y2="7407"/>
                          <a14:foregroundMark x1="94253" y1="40936" x2="94253" y2="40936"/>
                          <a14:foregroundMark x1="98563" y1="43860" x2="98563" y2="43860"/>
                          <a14:foregroundMark x1="99425" y1="47758" x2="99425" y2="47758"/>
                          <a14:foregroundMark x1="19828" y1="93762" x2="19828" y2="93762"/>
                          <a14:foregroundMark x1="11782" y1="97076" x2="11782" y2="97076"/>
                          <a14:foregroundMark x1="11782" y1="96881" x2="11782" y2="96881"/>
                          <a14:foregroundMark x1="10632" y1="95322" x2="14080" y2="97271"/>
                          <a14:foregroundMark x1="8908" y1="93762" x2="20690" y2="90643"/>
                          <a14:foregroundMark x1="53161" y1="93567" x2="68391" y2="96101"/>
                          <a14:foregroundMark x1="68391" y1="96101" x2="62069" y2="90253"/>
                          <a14:foregroundMark x1="61494" y1="59064" x2="61494" y2="590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9727" y="1988365"/>
              <a:ext cx="1777963" cy="2620962"/>
            </a:xfrm>
            <a:prstGeom prst="rect">
              <a:avLst/>
            </a:prstGeom>
          </p:spPr>
        </p:pic>
      </p:grpSp>
      <p:sp>
        <p:nvSpPr>
          <p:cNvPr id="42" name="Овал 41"/>
          <p:cNvSpPr/>
          <p:nvPr/>
        </p:nvSpPr>
        <p:spPr>
          <a:xfrm>
            <a:off x="5560098" y="218128"/>
            <a:ext cx="1923799" cy="188015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56872" y="176130"/>
            <a:ext cx="1944793" cy="189602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46268" y="1645854"/>
            <a:ext cx="1944793" cy="189602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89849" y="3627284"/>
            <a:ext cx="1944793" cy="189602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83166" y="4757448"/>
            <a:ext cx="1944793" cy="1896020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34794" y="4794960"/>
            <a:ext cx="1944793" cy="189602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69" b="98089" l="2061" r="90456">
                        <a14:foregroundMark x1="14534" y1="86447" x2="14534" y2="86447"/>
                        <a14:foregroundMark x1="8134" y1="90443" x2="8134" y2="90443"/>
                        <a14:foregroundMark x1="43601" y1="94179" x2="43601" y2="94179"/>
                        <a14:foregroundMark x1="82430" y1="92181" x2="82430" y2="92181"/>
                        <a14:foregroundMark x1="22017" y1="4431" x2="22017" y2="4431"/>
                        <a14:foregroundMark x1="73536" y1="3128" x2="73536" y2="3128"/>
                        <a14:foregroundMark x1="63341" y1="51347" x2="63341" y2="51347"/>
                        <a14:foregroundMark x1="3688" y1="68897" x2="3688" y2="68897"/>
                        <a14:foregroundMark x1="2061" y1="80191" x2="2061" y2="80191"/>
                        <a14:foregroundMark x1="13124" y1="96438" x2="13124" y2="96438"/>
                        <a14:foregroundMark x1="52495" y1="98262" x2="52495" y2="98262"/>
                        <a14:foregroundMark x1="20065" y1="1564" x2="20065" y2="1564"/>
                        <a14:foregroundMark x1="19740" y1="869" x2="19740" y2="869"/>
                        <a14:foregroundMark x1="15293" y1="4692" x2="16486" y2="8862"/>
                        <a14:foregroundMark x1="11388" y1="30235" x2="5857" y2="33797"/>
                        <a14:foregroundMark x1="5315" y1="37967" x2="5315" y2="37967"/>
                        <a14:foregroundMark x1="2603" y1="69765" x2="2603" y2="69765"/>
                        <a14:foregroundMark x1="3145" y1="70026" x2="2603" y2="77758"/>
                        <a14:foregroundMark x1="3688" y1="45786" x2="2820" y2="52042"/>
                        <a14:foregroundMark x1="33948" y1="26412" x2="33948" y2="26412"/>
                        <a14:foregroundMark x1="33948" y1="26412" x2="35033" y2="28236"/>
                        <a14:foregroundMark x1="55315" y1="27976" x2="56399" y2="29366"/>
                        <a14:foregroundMark x1="65293" y1="18853" x2="65293" y2="19809"/>
                        <a14:foregroundMark x1="76681" y1="20678" x2="76681" y2="23371"/>
                        <a14:foregroundMark x1="71692" y1="1738" x2="71692" y2="1738"/>
                        <a14:foregroundMark x1="68004" y1="1738" x2="74946" y2="2259"/>
                        <a14:foregroundMark x1="21475" y1="1303" x2="25054" y2="5995"/>
                        <a14:foregroundMark x1="72993" y1="40487" x2="64642" y2="48219"/>
                        <a14:foregroundMark x1="64642" y1="48219" x2="53688" y2="50999"/>
                        <a14:foregroundMark x1="53688" y1="50999" x2="74187" y2="55517"/>
                        <a14:foregroundMark x1="76898" y1="41529" x2="73102" y2="52042"/>
                        <a14:foregroundMark x1="73102" y1="52042" x2="71692" y2="43527"/>
                        <a14:foregroundMark x1="72777" y1="39096" x2="73536" y2="52563"/>
                        <a14:foregroundMark x1="73536" y1="52563" x2="74187" y2="45091"/>
                        <a14:foregroundMark x1="74187" y1="44483" x2="74946" y2="52042"/>
                        <a14:foregroundMark x1="74946" y1="52042" x2="75813" y2="45352"/>
                        <a14:foregroundMark x1="82430" y1="31538" x2="86334" y2="39183"/>
                        <a14:foregroundMark x1="86334" y1="39183" x2="86334" y2="39791"/>
                        <a14:foregroundMark x1="90239" y1="73154" x2="90239" y2="73154"/>
                        <a14:foregroundMark x1="90239" y1="73328" x2="90456" y2="801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602" y="365931"/>
            <a:ext cx="1188790" cy="1484054"/>
          </a:xfrm>
          <a:prstGeom prst="rect">
            <a:avLst/>
          </a:prstGeom>
        </p:spPr>
      </p:pic>
      <p:grpSp>
        <p:nvGrpSpPr>
          <p:cNvPr id="57" name="Группа 56"/>
          <p:cNvGrpSpPr/>
          <p:nvPr/>
        </p:nvGrpSpPr>
        <p:grpSpPr>
          <a:xfrm>
            <a:off x="6251551" y="1740407"/>
            <a:ext cx="3681119" cy="3135810"/>
            <a:chOff x="6251821" y="1771479"/>
            <a:chExt cx="3681119" cy="3135810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6251821" y="1771479"/>
              <a:ext cx="3681119" cy="3135810"/>
              <a:chOff x="5032326" y="1666084"/>
              <a:chExt cx="3850012" cy="3434542"/>
            </a:xfrm>
          </p:grpSpPr>
          <p:sp>
            <p:nvSpPr>
              <p:cNvPr id="15" name="Овал 14"/>
              <p:cNvSpPr/>
              <p:nvPr/>
            </p:nvSpPr>
            <p:spPr>
              <a:xfrm>
                <a:off x="5032326" y="1666084"/>
                <a:ext cx="3850012" cy="3434542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44" name="Рисунок 43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18056" y="2263026"/>
                <a:ext cx="2045605" cy="2453871"/>
              </a:xfrm>
              <a:prstGeom prst="rect">
                <a:avLst/>
              </a:prstGeom>
            </p:spPr>
          </p:pic>
        </p:grpSp>
        <p:sp>
          <p:nvSpPr>
            <p:cNvPr id="54" name="TextBox 53"/>
            <p:cNvSpPr txBox="1"/>
            <p:nvPr/>
          </p:nvSpPr>
          <p:spPr>
            <a:xfrm>
              <a:off x="6581895" y="3055791"/>
              <a:ext cx="117574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sz="18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Про </a:t>
              </a:r>
              <a:r>
                <a:rPr kumimoji="0" lang="ru-RU" sz="1800" b="0" i="0" u="none" strike="noStrike" kern="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що</a:t>
              </a:r>
              <a:r>
                <a:rPr kumimoji="0" lang="ru-RU" sz="18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sz="1800" b="0" i="0" u="none" strike="noStrike" kern="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мріє</a:t>
              </a:r>
              <a:r>
                <a:rPr kumimoji="0" lang="ru-RU" sz="18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мама?</a:t>
              </a:r>
            </a:p>
          </p:txBody>
        </p:sp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454" y="409191"/>
            <a:ext cx="1700936" cy="139167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580" y="1861770"/>
            <a:ext cx="1454646" cy="145464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005" y="3743906"/>
            <a:ext cx="1685409" cy="163345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912" y="4794960"/>
            <a:ext cx="1614646" cy="161464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391" y="4884051"/>
            <a:ext cx="1655949" cy="167783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236021" y="1696068"/>
            <a:ext cx="1938696" cy="190211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319718" y="3700166"/>
            <a:ext cx="1938696" cy="190211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8" r="12644"/>
          <a:stretch>
            <a:fillRect/>
          </a:stretch>
        </p:blipFill>
        <p:spPr>
          <a:xfrm>
            <a:off x="4654627" y="1737114"/>
            <a:ext cx="1222731" cy="164019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689" y="3703864"/>
            <a:ext cx="1459215" cy="1819439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620" y="700322"/>
            <a:ext cx="4822366" cy="4595027"/>
          </a:xfrm>
          <a:prstGeom prst="rect">
            <a:avLst/>
          </a:prstGeom>
        </p:spPr>
      </p:pic>
      <p:pic>
        <p:nvPicPr>
          <p:cNvPr id="93" name="Picture 92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8621" y="2508369"/>
            <a:ext cx="4124325" cy="4124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92420DD-F349-418D-960D-66617D329809}"/>
</file>

<file path=customXml/itemProps2.xml><?xml version="1.0" encoding="utf-8"?>
<ds:datastoreItem xmlns:ds="http://schemas.openxmlformats.org/officeDocument/2006/customXml" ds:itemID="{CFACD96D-0AD8-4FEF-94D0-EA386DB87294}"/>
</file>

<file path=customXml/itemProps3.xml><?xml version="1.0" encoding="utf-8"?>
<ds:datastoreItem xmlns:ds="http://schemas.openxmlformats.org/officeDocument/2006/customXml" ds:itemID="{1F7D17F4-E735-4B67-B2AA-E550D6958192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24</Words>
  <Application>Microsoft Office PowerPoint</Application>
  <PresentationFormat>Широкоэкранный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Wingdings 3</vt:lpstr>
      <vt:lpstr>Тема Office</vt:lpstr>
      <vt:lpstr>Легкий дым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8</cp:revision>
  <dcterms:created xsi:type="dcterms:W3CDTF">2024-04-21T05:05:00Z</dcterms:created>
  <dcterms:modified xsi:type="dcterms:W3CDTF">2024-12-19T11:14:03Z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BBCAD41C70C344FD99838ECA6B9EB160_12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