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338137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1D31CF-8D9A-4D35-A016-9D6453C1298F}"/>
</file>

<file path=customXml/itemProps2.xml><?xml version="1.0" encoding="utf-8"?>
<ds:datastoreItem xmlns:ds="http://schemas.openxmlformats.org/officeDocument/2006/customXml" ds:itemID="{1FE440EF-2458-412B-BE8E-B7E4DC646FD0}"/>
</file>

<file path=customXml/itemProps3.xml><?xml version="1.0" encoding="utf-8"?>
<ds:datastoreItem xmlns:ds="http://schemas.openxmlformats.org/officeDocument/2006/customXml" ds:itemID="{20EC7BD4-167B-42C6-AA19-78D73A90E47F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