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audio" Target="../media/media2.mp3"/><Relationship Id="rId9" Type="http://schemas.microsoft.com/office/2007/relationships/media" Target="../media/media2.mp3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audio" Target="../media/media3.mp3"/><Relationship Id="rId13" Type="http://schemas.microsoft.com/office/2007/relationships/media" Target="../media/media3.mp3"/><Relationship Id="rId14" Type="http://schemas.openxmlformats.org/officeDocument/2006/relationships/audio" Target="../media/media4.mp3"/><Relationship Id="rId15" Type="http://schemas.microsoft.com/office/2007/relationships/media" Target="../media/media4.mp3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tags" Target="../tags/tag1.xml"/><Relationship Id="rId26" Type="http://schemas.openxmlformats.org/officeDocument/2006/relationships/image" Target="../media/image13.png"/><Relationship Id="rId27" Type="http://schemas.openxmlformats.org/officeDocument/2006/relationships/image" Target="../media/image14.png"/><Relationship Id="rId28" Type="http://schemas.openxmlformats.org/officeDocument/2006/relationships/slideLayout" Target="../slideLayouts/slideLayout2.xml"/><Relationship Id="rId2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717" y="31244"/>
            <a:ext cx="650727" cy="60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2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15145" y="4121785"/>
            <a:ext cx="2638425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24</cp:revision>
  <dcterms:created xsi:type="dcterms:W3CDTF">2024-04-13T10:22:00Z</dcterms:created>
  <dcterms:modified xsi:type="dcterms:W3CDTF">2024-09-19T10:45:49Z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