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848" y="2678210"/>
            <a:ext cx="23622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