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365" autoAdjust="0"/>
  </p:normalViewPr>
  <p:slideViewPr>
    <p:cSldViewPr snapToGrid="0" showGuides="1">
      <p:cViewPr>
        <p:scale>
          <a:sx n="66" d="100"/>
          <a:sy n="66" d="100"/>
        </p:scale>
        <p:origin x="2232" y="8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8E1206-6C43-39A6-E070-AED53CB9D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2B27195-D6D2-EEED-EE80-A3DEE9010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E63ADE-8211-3AA9-4D42-F23B5B6FB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4A1105-6B1E-BDBA-3ACA-620CDEA2A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30CC21-7E09-2BF5-CC99-44461D627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6072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BA5A51-7006-7E62-ECEC-4FEF92021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CB75E81-3321-ABF2-BC66-1BE122F70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6AB43D-697A-0980-5DEE-A7A3C6A59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5CE0A4-5FC8-EF6F-8644-DE5364E43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BA8121-1A2F-CA36-B2DC-3298D4AD7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51762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B44C065-CDB9-6543-FDAC-1A418B6F30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42FB56-C2BB-E941-DB49-D365EECBD5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401E14-AC67-BF45-1DBB-7FBD96D7D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300D73-813E-9BBD-05FF-1C861DBA6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C31C36-A0D7-3C36-C80A-2AB8C39DE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48466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993954-E28A-0CBB-3F97-B4A99E772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AEE970-2F14-F813-F23D-631456EB7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85181-4AE9-156B-B0F5-B86A89119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1A77D3-2DFC-17E2-9E7A-7066649D5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1BBC3F-9BEC-B1A6-CC0B-85873D9C4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1535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61585-266B-8A49-51CA-C56731A61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D4E143-530D-24DD-081F-24ADAA864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EAEC3B-4CDC-BED4-FAA8-0EB78E8B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053D8F-07A7-3CE3-725D-D418596D4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C73C8-26A2-58FD-34C2-74C3A1D76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23024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353444-366E-955C-D971-E92E3614B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D23737-DDA4-F6F2-73C2-43205C9623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1066D4-B110-FC77-0118-16CCCB81B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37681D-3C3D-A770-193F-2554AAE84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CCD57E-BBC3-030D-D7B2-2AF950D60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0A80AF-6895-8DAC-8BC5-82A8C7DCE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5692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7EABB-594F-CA6C-71D6-7FB1F1AAD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A17CE0-6F02-CAB9-26E6-3F510EF03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474A17-18BE-CE76-36D9-AE8C2BE83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8FFE6C3-F3E3-6C87-D680-975EE8524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04A0D88-7B06-88D1-E6E0-7E428C8418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51549BE-5F95-0AEB-974C-C9AF580F3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B886954-E77C-1F2D-C571-465C1F88B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D3A8FB1-1B79-5E87-5188-E6FE82896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2090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25ADB-4234-C4EE-92FA-8A59CD314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FAA681C-4D92-92FB-8776-4B7BD2C34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A20F9BA-B3CD-1305-6243-DB8236556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CFC6042-2AC7-AD8C-F3F4-6C5FF75C8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13923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290AF43-6F1D-75FF-83FE-39DFD653F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2A1BDA0-466E-90DD-3621-76096405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C17D48-5374-2C68-F7EA-5550D9782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3976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BF9AE-3E09-C007-857A-D188B36FA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A84CC3-B049-7089-9D7D-58DAB44F7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FCC2E2-A633-144C-A13D-A6ABB4FF0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D3B466-2BE2-C6FE-1587-9ECFE0D78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4AD210-1EA2-D9A7-DE1F-9946C2DDD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0B1316-DB83-DF59-762A-795CC02EB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4141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2FEF3-4564-A128-475A-1AEE611A9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52E0572-AA30-8D07-21DB-184632FE57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B03F0E-ED44-C5DB-66A9-8C511C8B9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63BE2F-0426-9553-9197-D3C1B1E58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2010EE-28C3-A7F3-FBCB-B5A6D4C7F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7FF171-A4E2-32AB-1F6E-7A358B787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515045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19F255-3079-B4B5-770E-DED5BD866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47A49F-5FE4-F262-AC00-AE451C52C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C959E3-F92F-A14E-8B66-E919337935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77CAFB-AF80-0513-20B5-8482B985F1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17D6E-0278-5D4C-4F8F-10A13A670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5921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microsoft.com/office/2007/relationships/hdphoto" Target="../media/hdphoto2.wdp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microsoft.com/office/2007/relationships/hdphoto" Target="../media/hdphoto3.wdp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microsoft.com/office/2007/relationships/hdphoto" Target="../media/hdphoto4.wdp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microsoft.com/office/2007/relationships/hdphoto" Target="../media/hdphoto5.wdp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microsoft.com/office/2007/relationships/hdphoto" Target="../media/hdphoto6.wdp"/><Relationship Id="rId23" Type="http://schemas.openxmlformats.org/officeDocument/2006/relationships/image" Target="../media/image16.png"/><Relationship Id="rId24" Type="http://schemas.openxmlformats.org/officeDocument/2006/relationships/image" Target="../media/image17.png"/><Relationship Id="rId25" Type="http://schemas.microsoft.com/office/2007/relationships/hdphoto" Target="../media/hdphoto7.wdp"/><Relationship Id="rId26" Type="http://schemas.openxmlformats.org/officeDocument/2006/relationships/image" Target="../media/image18.png"/><Relationship Id="rId27" Type="http://schemas.openxmlformats.org/officeDocument/2006/relationships/image" Target="../media/image19.png"/><Relationship Id="rId28" Type="http://schemas.microsoft.com/office/2007/relationships/hdphoto" Target="../media/hdphoto8.wdp"/><Relationship Id="rId29" Type="http://schemas.openxmlformats.org/officeDocument/2006/relationships/image" Target="../media/image20.png"/><Relationship Id="rId30" Type="http://schemas.openxmlformats.org/officeDocument/2006/relationships/image" Target="../media/image21.png"/><Relationship Id="rId31" Type="http://schemas.microsoft.com/office/2007/relationships/hdphoto" Target="../media/hdphoto9.wdp"/><Relationship Id="rId32" Type="http://schemas.openxmlformats.org/officeDocument/2006/relationships/image" Target="../media/image22.png"/><Relationship Id="rId33" Type="http://schemas.openxmlformats.org/officeDocument/2006/relationships/image" Target="../media/image23.png"/><Relationship Id="rId34" Type="http://schemas.openxmlformats.org/officeDocument/2006/relationships/image" Target="../media/image24.png"/><Relationship Id="rId35" Type="http://schemas.openxmlformats.org/officeDocument/2006/relationships/image" Target="../media/image25.png"/><Relationship Id="rId36" Type="http://schemas.openxmlformats.org/officeDocument/2006/relationships/image" Target="../media/image26.png"/><Relationship Id="rId37" Type="http://schemas.openxmlformats.org/officeDocument/2006/relationships/image" Target="../media/image27.png"/><Relationship Id="rId38" Type="http://schemas.microsoft.com/office/2007/relationships/hdphoto" Target="../media/hdphoto10.wdp"/><Relationship Id="rId39" Type="http://schemas.openxmlformats.org/officeDocument/2006/relationships/image" Target="../media/image28.png"/><Relationship Id="rId40" Type="http://schemas.microsoft.com/office/2007/relationships/hdphoto" Target="../media/hdphoto11.wdp"/><Relationship Id="rId41" Type="http://schemas.openxmlformats.org/officeDocument/2006/relationships/image" Target="../media/image29.png"/><Relationship Id="rId42" Type="http://schemas.microsoft.com/office/2007/relationships/hdphoto" Target="../media/hdphoto12.wdp"/><Relationship Id="rId43" Type="http://schemas.openxmlformats.org/officeDocument/2006/relationships/image" Target="../media/image30.png"/><Relationship Id="rId44" Type="http://schemas.microsoft.com/office/2007/relationships/hdphoto" Target="../media/hdphoto13.wdp"/><Relationship Id="rId45" Type="http://schemas.openxmlformats.org/officeDocument/2006/relationships/image" Target="../media/image31.png"/><Relationship Id="rId46" Type="http://schemas.microsoft.com/office/2007/relationships/hdphoto" Target="../media/hdphoto14.wdp"/><Relationship Id="rId47" Type="http://schemas.openxmlformats.org/officeDocument/2006/relationships/image" Target="../media/image32.png"/><Relationship Id="rId48" Type="http://schemas.openxmlformats.org/officeDocument/2006/relationships/image" Target="../media/image33.png"/><Relationship Id="rId49" Type="http://schemas.microsoft.com/office/2007/relationships/hdphoto" Target="../media/hdphoto15.wdp"/><Relationship Id="rId50" Type="http://schemas.openxmlformats.org/officeDocument/2006/relationships/image" Target="../media/image34.png"/><Relationship Id="rId51" Type="http://schemas.openxmlformats.org/officeDocument/2006/relationships/image" Target="../media/image35.png"/><Relationship Id="rId52" Type="http://schemas.microsoft.com/office/2007/relationships/hdphoto" Target="../media/hdphoto16.wdp"/><Relationship Id="rId53" Type="http://schemas.openxmlformats.org/officeDocument/2006/relationships/image" Target="../media/image36.png"/><Relationship Id="rId54" Type="http://schemas.openxmlformats.org/officeDocument/2006/relationships/image" Target="../media/image37.png"/><Relationship Id="rId55" Type="http://schemas.microsoft.com/office/2007/relationships/hdphoto" Target="../media/hdphoto17.wdp"/><Relationship Id="rId56" Type="http://schemas.openxmlformats.org/officeDocument/2006/relationships/image" Target="../media/image38.png"/><Relationship Id="rId57" Type="http://schemas.openxmlformats.org/officeDocument/2006/relationships/image" Target="../media/image39.png"/><Relationship Id="rId58" Type="http://schemas.microsoft.com/office/2007/relationships/hdphoto" Target="../media/hdphoto18.wdp"/><Relationship Id="rId59" Type="http://schemas.openxmlformats.org/officeDocument/2006/relationships/image" Target="../media/image40.png"/><Relationship Id="rId60" Type="http://schemas.openxmlformats.org/officeDocument/2006/relationships/image" Target="../media/image41.png"/><Relationship Id="rId61" Type="http://schemas.openxmlformats.org/officeDocument/2006/relationships/image" Target="../media/image42.png"/><Relationship Id="rId62" Type="http://schemas.microsoft.com/office/2007/relationships/hdphoto" Target="../media/hdphoto19.wdp"/><Relationship Id="rId63" Type="http://schemas.openxmlformats.org/officeDocument/2006/relationships/image" Target="../media/image43.png"/><Relationship Id="rId64" Type="http://schemas.microsoft.com/office/2007/relationships/hdphoto" Target="../media/hdphoto20.wdp"/><Relationship Id="rId65" Type="http://schemas.openxmlformats.org/officeDocument/2006/relationships/image" Target="../media/image44.png"/><Relationship Id="rId66" Type="http://schemas.openxmlformats.org/officeDocument/2006/relationships/image" Target="../media/image45.png"/><Relationship Id="rId67" Type="http://schemas.microsoft.com/office/2007/relationships/hdphoto" Target="../media/hdphoto21.wdp"/><Relationship Id="rId68" Type="http://schemas.openxmlformats.org/officeDocument/2006/relationships/image" Target="../media/image46.png"/><Relationship Id="rId6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Кучевые облака, природа, вода&#10;&#10;Автоматически созданное описание">
            <a:extLst>
              <a:ext uri="{FF2B5EF4-FFF2-40B4-BE49-F238E27FC236}">
                <a16:creationId xmlns:a16="http://schemas.microsoft.com/office/drawing/2014/main" id="{42240E9A-5625-70A6-7151-2703C3067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9458CCB-1A21-F7CC-8CB6-2F4CFA4256CB}"/>
              </a:ext>
            </a:extLst>
          </p:cNvPr>
          <p:cNvSpPr/>
          <p:nvPr/>
        </p:nvSpPr>
        <p:spPr>
          <a:xfrm>
            <a:off x="3775588" y="501445"/>
            <a:ext cx="7846142" cy="5895557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C10E4096-A201-1515-E363-5697DA5572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ультфильм, рисунок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A18B44F-A9FF-D0B7-8FC8-72756BB8D6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152" y="235547"/>
            <a:ext cx="4674584" cy="4674584"/>
          </a:xfrm>
          <a:prstGeom prst="rect">
            <a:avLst/>
          </a:prstGeom>
        </p:spPr>
      </p:pic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8E6D33A2-3955-B32E-67ED-DCB1E31C54A9}"/>
              </a:ext>
            </a:extLst>
          </p:cNvPr>
          <p:cNvSpPr/>
          <p:nvPr/>
        </p:nvSpPr>
        <p:spPr>
          <a:xfrm>
            <a:off x="4533498" y="518599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Дитина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7FDCBE7E-AC3C-DFD6-9AAA-DA8F42D12523}"/>
              </a:ext>
            </a:extLst>
          </p:cNvPr>
          <p:cNvSpPr/>
          <p:nvPr/>
        </p:nvSpPr>
        <p:spPr>
          <a:xfrm>
            <a:off x="8165336" y="517602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chemeClr val="tx1"/>
                </a:solidFill>
                <a:latin typeface="Arial Nova" panose="020B0504020202020204" pitchFamily="34" charset="0"/>
              </a:rPr>
              <a:t>Малюк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92EF2B6-3BD3-C1E9-476E-6860290FC0C4}"/>
              </a:ext>
            </a:extLst>
          </p:cNvPr>
          <p:cNvGrpSpPr/>
          <p:nvPr/>
        </p:nvGrpSpPr>
        <p:grpSpPr>
          <a:xfrm>
            <a:off x="5298397" y="233723"/>
            <a:ext cx="5624702" cy="5585323"/>
            <a:chOff x="5293458" y="226328"/>
            <a:chExt cx="5624702" cy="5585323"/>
          </a:xfrm>
        </p:grpSpPr>
        <p:sp>
          <p:nvSpPr>
            <p:cNvPr id="59" name="Прямоугольник: скругленные углы 58">
              <a:extLst>
                <a:ext uri="{FF2B5EF4-FFF2-40B4-BE49-F238E27FC236}">
                  <a16:creationId xmlns:a16="http://schemas.microsoft.com/office/drawing/2014/main" id="{8C2A5962-DAF7-B380-5C5B-6232D949595E}"/>
                </a:ext>
              </a:extLst>
            </p:cNvPr>
            <p:cNvSpPr/>
            <p:nvPr/>
          </p:nvSpPr>
          <p:spPr>
            <a:xfrm>
              <a:off x="8165335" y="5171642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600" dirty="0">
                  <a:solidFill>
                    <a:schemeClr val="tx1"/>
                  </a:solidFill>
                  <a:latin typeface="Arial Nova" panose="020B0504020202020204" pitchFamily="34" charset="0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  <p:pic>
          <p:nvPicPr>
            <p:cNvPr id="60" name="Рисунок 59" descr="Изображение выглядит как мультфильм, рисунок, графическая встав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78AC2F74-FD09-AAC2-EA22-73588E4DF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458" y="226328"/>
              <a:ext cx="4674584" cy="4674584"/>
            </a:xfrm>
            <a:prstGeom prst="rect">
              <a:avLst/>
            </a:prstGeom>
          </p:spPr>
        </p:pic>
      </p:grpSp>
      <p:pic>
        <p:nvPicPr>
          <p:cNvPr id="56" name="Рисунок 55" descr="Изображение выглядит как собака, мультфильм, графическая вставка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4D99A7E0-0FC4-5F14-A30F-9285A35BA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621" y="798221"/>
            <a:ext cx="3823909" cy="3823909"/>
          </a:xfrm>
          <a:prstGeom prst="rect">
            <a:avLst/>
          </a:prstGeom>
        </p:spPr>
      </p:pic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4CC995E1-A7B4-78A7-69A5-44F6C2182D48}"/>
              </a:ext>
            </a:extLst>
          </p:cNvPr>
          <p:cNvSpPr/>
          <p:nvPr/>
        </p:nvSpPr>
        <p:spPr>
          <a:xfrm>
            <a:off x="4533498" y="518349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Собака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EF0BC294-16DA-6079-5D2E-C58158CB482C}"/>
              </a:ext>
            </a:extLst>
          </p:cNvPr>
          <p:cNvSpPr/>
          <p:nvPr/>
        </p:nvSpPr>
        <p:spPr>
          <a:xfrm>
            <a:off x="8165031" y="518315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chemeClr val="tx1"/>
                </a:solidFill>
                <a:latin typeface="Arial Nova" panose="020B0504020202020204" pitchFamily="34" charset="0"/>
              </a:rPr>
              <a:t>Пес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98B2CBC6-6767-C0FB-ABD1-8828F737B5EF}"/>
              </a:ext>
            </a:extLst>
          </p:cNvPr>
          <p:cNvGrpSpPr/>
          <p:nvPr/>
        </p:nvGrpSpPr>
        <p:grpSpPr>
          <a:xfrm>
            <a:off x="5591621" y="800266"/>
            <a:ext cx="5321211" cy="5028471"/>
            <a:chOff x="5596645" y="787565"/>
            <a:chExt cx="5321211" cy="5028471"/>
          </a:xfrm>
        </p:grpSpPr>
        <p:pic>
          <p:nvPicPr>
            <p:cNvPr id="62" name="Рисунок 61" descr="Изображение выглядит как собака, мультфильм, графическая вставк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D1F7348E-E123-FE6E-A309-DC43EC362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645" y="787565"/>
              <a:ext cx="3823909" cy="3823909"/>
            </a:xfrm>
            <a:prstGeom prst="rect">
              <a:avLst/>
            </a:prstGeom>
          </p:spPr>
        </p:pic>
        <p:sp>
          <p:nvSpPr>
            <p:cNvPr id="65" name="Прямоугольник: скругленные углы 64">
              <a:extLst>
                <a:ext uri="{FF2B5EF4-FFF2-40B4-BE49-F238E27FC236}">
                  <a16:creationId xmlns:a16="http://schemas.microsoft.com/office/drawing/2014/main" id="{07A4DF1E-0B42-8860-4ABA-CA34CA267ED6}"/>
                </a:ext>
              </a:extLst>
            </p:cNvPr>
            <p:cNvSpPr/>
            <p:nvPr/>
          </p:nvSpPr>
          <p:spPr>
            <a:xfrm>
              <a:off x="8165031" y="5176027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600" dirty="0">
                  <a:solidFill>
                    <a:schemeClr val="tx1"/>
                  </a:solidFill>
                  <a:latin typeface="Arial Nova" panose="020B0504020202020204" pitchFamily="34" charset="0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</p:grpSp>
      <p:pic>
        <p:nvPicPr>
          <p:cNvPr id="50" name="Рисунок 49" descr="Изображение выглядит как Мультфильм, графическая вставка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81ADFBB5-3407-77D8-63A4-B44FA1502F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059" y="282729"/>
            <a:ext cx="4674584" cy="4674584"/>
          </a:xfrm>
          <a:prstGeom prst="rect">
            <a:avLst/>
          </a:prstGeom>
        </p:spPr>
      </p:pic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5C9A14BE-CFEF-E6CA-FB16-39DB3EDCE848}"/>
              </a:ext>
            </a:extLst>
          </p:cNvPr>
          <p:cNvSpPr/>
          <p:nvPr/>
        </p:nvSpPr>
        <p:spPr>
          <a:xfrm>
            <a:off x="4515601" y="5196009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Гн</a:t>
            </a:r>
            <a:r>
              <a:rPr lang="uk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і</a:t>
            </a:r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в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6E11FE72-9C24-3213-D8F5-277734A95BD4}"/>
              </a:ext>
            </a:extLst>
          </p:cNvPr>
          <p:cNvSpPr/>
          <p:nvPr/>
        </p:nvSpPr>
        <p:spPr>
          <a:xfrm>
            <a:off x="8155485" y="519355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Злість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3A0694F-6F55-0BC7-35E2-3BE124CAF849}"/>
              </a:ext>
            </a:extLst>
          </p:cNvPr>
          <p:cNvGrpSpPr/>
          <p:nvPr/>
        </p:nvGrpSpPr>
        <p:grpSpPr>
          <a:xfrm>
            <a:off x="5259807" y="271250"/>
            <a:ext cx="5651376" cy="5551137"/>
            <a:chOff x="5427231" y="420278"/>
            <a:chExt cx="5651376" cy="5551137"/>
          </a:xfrm>
        </p:grpSpPr>
        <p:pic>
          <p:nvPicPr>
            <p:cNvPr id="67" name="Рисунок 66" descr="Изображение выглядит как Мультфильм, графическая вставка, мультфильм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D85BE20-68E7-9B0D-9863-96E9ED279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7231" y="420278"/>
              <a:ext cx="4674584" cy="4674584"/>
            </a:xfrm>
            <a:prstGeom prst="rect">
              <a:avLst/>
            </a:prstGeom>
          </p:spPr>
        </p:pic>
        <p:sp>
          <p:nvSpPr>
            <p:cNvPr id="70" name="Прямоугольник: скругленные углы 69">
              <a:extLst>
                <a:ext uri="{FF2B5EF4-FFF2-40B4-BE49-F238E27FC236}">
                  <a16:creationId xmlns:a16="http://schemas.microsoft.com/office/drawing/2014/main" id="{F1F28FB5-E3E0-07CF-FB30-3000E4FBD3B7}"/>
                </a:ext>
              </a:extLst>
            </p:cNvPr>
            <p:cNvSpPr/>
            <p:nvPr/>
          </p:nvSpPr>
          <p:spPr>
            <a:xfrm>
              <a:off x="8325782" y="533140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54" name="Рисунок 53" descr="Изображение выглядит как лошадь, жеребец, кобыла, грива&#10;&#10;Автоматически созданное описание">
            <a:extLst>
              <a:ext uri="{FF2B5EF4-FFF2-40B4-BE49-F238E27FC236}">
                <a16:creationId xmlns:a16="http://schemas.microsoft.com/office/drawing/2014/main" id="{72F015A8-2662-D549-95E1-8D0BB6E9EB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33" y="335419"/>
            <a:ext cx="4457862" cy="4457862"/>
          </a:xfrm>
          <a:prstGeom prst="rect">
            <a:avLst/>
          </a:prstGeom>
        </p:spPr>
      </p:pic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2FBB1894-1AC1-60FC-8185-526AEF770F6E}"/>
              </a:ext>
            </a:extLst>
          </p:cNvPr>
          <p:cNvSpPr/>
          <p:nvPr/>
        </p:nvSpPr>
        <p:spPr>
          <a:xfrm>
            <a:off x="4526891" y="519170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Стрибати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A46C257A-6E80-C6EC-6768-BE4DF06389EB}"/>
              </a:ext>
            </a:extLst>
          </p:cNvPr>
          <p:cNvSpPr/>
          <p:nvPr/>
        </p:nvSpPr>
        <p:spPr>
          <a:xfrm>
            <a:off x="8164989" y="518872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Скакати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8D49ED30-7B24-9EA1-EA82-5F8EAF251493}"/>
              </a:ext>
            </a:extLst>
          </p:cNvPr>
          <p:cNvGrpSpPr/>
          <p:nvPr/>
        </p:nvGrpSpPr>
        <p:grpSpPr>
          <a:xfrm>
            <a:off x="5252439" y="332245"/>
            <a:ext cx="5665397" cy="5493318"/>
            <a:chOff x="8034609" y="308308"/>
            <a:chExt cx="5665397" cy="5493318"/>
          </a:xfrm>
        </p:grpSpPr>
        <p:pic>
          <p:nvPicPr>
            <p:cNvPr id="72" name="Рисунок 71" descr="Изображение выглядит как лошадь, жеребец, кобыла, грива&#10;&#10;Автоматически созданное описание">
              <a:extLst>
                <a:ext uri="{FF2B5EF4-FFF2-40B4-BE49-F238E27FC236}">
                  <a16:creationId xmlns:a16="http://schemas.microsoft.com/office/drawing/2014/main" id="{DAE966D9-8EDD-37F7-04B1-63597BA3D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4609" y="308308"/>
              <a:ext cx="4457862" cy="4457862"/>
            </a:xfrm>
            <a:prstGeom prst="rect">
              <a:avLst/>
            </a:prstGeom>
          </p:spPr>
        </p:pic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0A3093B1-0D5C-7A58-D06E-7D45642A7096}"/>
                </a:ext>
              </a:extLst>
            </p:cNvPr>
            <p:cNvSpPr/>
            <p:nvPr/>
          </p:nvSpPr>
          <p:spPr>
            <a:xfrm>
              <a:off x="10947181" y="5161617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48" name="Рисунок 47" descr="Изображение выглядит как стул, мебель, человек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FE0C760-0BEE-A861-2BC6-2E68E16AB47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743" y="126692"/>
            <a:ext cx="5239914" cy="5239914"/>
          </a:xfrm>
          <a:prstGeom prst="rect">
            <a:avLst/>
          </a:prstGeom>
        </p:spPr>
      </p:pic>
      <p:sp>
        <p:nvSpPr>
          <p:cNvPr id="83" name="Прямоугольник: скругленные углы 82">
            <a:extLst>
              <a:ext uri="{FF2B5EF4-FFF2-40B4-BE49-F238E27FC236}">
                <a16:creationId xmlns:a16="http://schemas.microsoft.com/office/drawing/2014/main" id="{E55EE360-3F48-9980-9D20-46E61A354EDA}"/>
              </a:ext>
            </a:extLst>
          </p:cNvPr>
          <p:cNvSpPr/>
          <p:nvPr/>
        </p:nvSpPr>
        <p:spPr>
          <a:xfrm>
            <a:off x="4521854" y="519786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Учні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id="{240549CD-6DB7-44CB-1C0C-2F7F3C34491D}"/>
              </a:ext>
            </a:extLst>
          </p:cNvPr>
          <p:cNvSpPr/>
          <p:nvPr/>
        </p:nvSpPr>
        <p:spPr>
          <a:xfrm>
            <a:off x="8157081" y="5195727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Школярі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FB5A2601-D90F-C2B3-B95A-8AE80896C570}"/>
              </a:ext>
            </a:extLst>
          </p:cNvPr>
          <p:cNvGrpSpPr/>
          <p:nvPr/>
        </p:nvGrpSpPr>
        <p:grpSpPr>
          <a:xfrm>
            <a:off x="5064559" y="135479"/>
            <a:ext cx="5851371" cy="5705544"/>
            <a:chOff x="7503857" y="-81899"/>
            <a:chExt cx="5851371" cy="5705544"/>
          </a:xfrm>
        </p:grpSpPr>
        <p:pic>
          <p:nvPicPr>
            <p:cNvPr id="82" name="Рисунок 81" descr="Изображение выглядит как стул, мебель, человек,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F44B3749-EACC-2A53-E807-5A829569F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3857" y="-81899"/>
              <a:ext cx="5239914" cy="5239914"/>
            </a:xfrm>
            <a:prstGeom prst="rect">
              <a:avLst/>
            </a:prstGeom>
          </p:spPr>
        </p:pic>
        <p:sp>
          <p:nvSpPr>
            <p:cNvPr id="85" name="Прямоугольник: скругленные углы 84">
              <a:extLst>
                <a:ext uri="{FF2B5EF4-FFF2-40B4-BE49-F238E27FC236}">
                  <a16:creationId xmlns:a16="http://schemas.microsoft.com/office/drawing/2014/main" id="{CF0C7A29-3239-E141-7EE5-DBC33B8AB850}"/>
                </a:ext>
              </a:extLst>
            </p:cNvPr>
            <p:cNvSpPr/>
            <p:nvPr/>
          </p:nvSpPr>
          <p:spPr>
            <a:xfrm>
              <a:off x="10602403" y="498363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46" name="Рисунок 45" descr="Изображение выглядит как зарисовка, иллюстрация, рисунок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72F5ED30-70E5-2934-5593-28FA1DA3A5D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977" y="691086"/>
            <a:ext cx="4225328" cy="4357367"/>
          </a:xfrm>
          <a:prstGeom prst="rect">
            <a:avLst/>
          </a:prstGeom>
        </p:spPr>
      </p:pic>
      <p:sp>
        <p:nvSpPr>
          <p:cNvPr id="87" name="Прямоугольник: скругленные углы 86">
            <a:extLst>
              <a:ext uri="{FF2B5EF4-FFF2-40B4-BE49-F238E27FC236}">
                <a16:creationId xmlns:a16="http://schemas.microsoft.com/office/drawing/2014/main" id="{86381A02-0A50-4543-B69F-43E8D3158BDB}"/>
              </a:ext>
            </a:extLst>
          </p:cNvPr>
          <p:cNvSpPr/>
          <p:nvPr/>
        </p:nvSpPr>
        <p:spPr>
          <a:xfrm>
            <a:off x="4535311" y="520176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Медик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88" name="Прямоугольник: скругленные углы 87">
            <a:extLst>
              <a:ext uri="{FF2B5EF4-FFF2-40B4-BE49-F238E27FC236}">
                <a16:creationId xmlns:a16="http://schemas.microsoft.com/office/drawing/2014/main" id="{E11A13FA-2D22-5F4E-CC09-71BF4F95F861}"/>
              </a:ext>
            </a:extLst>
          </p:cNvPr>
          <p:cNvSpPr/>
          <p:nvPr/>
        </p:nvSpPr>
        <p:spPr>
          <a:xfrm>
            <a:off x="8160299" y="519786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Л</a:t>
            </a:r>
            <a:r>
              <a:rPr lang="uk-UA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ікар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59A8ED7C-4271-7A03-E16E-078F34D91ECB}"/>
              </a:ext>
            </a:extLst>
          </p:cNvPr>
          <p:cNvGrpSpPr/>
          <p:nvPr/>
        </p:nvGrpSpPr>
        <p:grpSpPr>
          <a:xfrm>
            <a:off x="5593742" y="691086"/>
            <a:ext cx="5320978" cy="5143552"/>
            <a:chOff x="9216184" y="671160"/>
            <a:chExt cx="5320978" cy="5143552"/>
          </a:xfrm>
        </p:grpSpPr>
        <p:sp>
          <p:nvSpPr>
            <p:cNvPr id="89" name="Прямоугольник: скругленные углы 88">
              <a:extLst>
                <a:ext uri="{FF2B5EF4-FFF2-40B4-BE49-F238E27FC236}">
                  <a16:creationId xmlns:a16="http://schemas.microsoft.com/office/drawing/2014/main" id="{8EA0D2C5-8492-902D-888A-92B76C2052EC}"/>
                </a:ext>
              </a:extLst>
            </p:cNvPr>
            <p:cNvSpPr/>
            <p:nvPr/>
          </p:nvSpPr>
          <p:spPr>
            <a:xfrm>
              <a:off x="11784337" y="5174703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90" name="Рисунок 89" descr="Изображение выглядит как зарисовка, иллюстрация, рисуно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A59A24EE-0C66-F497-C32F-0C9887B8A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6184" y="671160"/>
              <a:ext cx="4225328" cy="4357367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цветок, рисунок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DC470FC-5995-2C89-22F7-E79A9C9F67E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926" y="629251"/>
            <a:ext cx="4347964" cy="4347964"/>
          </a:xfrm>
          <a:prstGeom prst="rect">
            <a:avLst/>
          </a:prstGeom>
        </p:spPr>
      </p:pic>
      <p:sp>
        <p:nvSpPr>
          <p:cNvPr id="93" name="Прямоугольник: скругленные углы 92">
            <a:extLst>
              <a:ext uri="{FF2B5EF4-FFF2-40B4-BE49-F238E27FC236}">
                <a16:creationId xmlns:a16="http://schemas.microsoft.com/office/drawing/2014/main" id="{8419752F-AD03-41CC-8317-DAF52E442086}"/>
              </a:ext>
            </a:extLst>
          </p:cNvPr>
          <p:cNvSpPr/>
          <p:nvPr/>
        </p:nvSpPr>
        <p:spPr>
          <a:xfrm>
            <a:off x="4532113" y="518380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Гарний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94" name="Прямоугольник: скругленные углы 93">
            <a:extLst>
              <a:ext uri="{FF2B5EF4-FFF2-40B4-BE49-F238E27FC236}">
                <a16:creationId xmlns:a16="http://schemas.microsoft.com/office/drawing/2014/main" id="{3A7C1861-7708-1F4E-BBE3-E742E8EF363C}"/>
              </a:ext>
            </a:extLst>
          </p:cNvPr>
          <p:cNvSpPr/>
          <p:nvPr/>
        </p:nvSpPr>
        <p:spPr>
          <a:xfrm>
            <a:off x="8159994" y="518300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Прекрасний</a:t>
            </a:r>
            <a:endParaRPr lang="ru-UA" sz="32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1A6C1DA3-2602-5B5C-EE35-112DE29F7E51}"/>
              </a:ext>
            </a:extLst>
          </p:cNvPr>
          <p:cNvGrpSpPr/>
          <p:nvPr/>
        </p:nvGrpSpPr>
        <p:grpSpPr>
          <a:xfrm>
            <a:off x="5606058" y="621984"/>
            <a:ext cx="5311756" cy="5206774"/>
            <a:chOff x="9231140" y="608491"/>
            <a:chExt cx="5311756" cy="5206774"/>
          </a:xfrm>
        </p:grpSpPr>
        <p:pic>
          <p:nvPicPr>
            <p:cNvPr id="92" name="Рисунок 91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3C0EB6DE-E0EF-7985-08C6-964FCD94D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140" y="608491"/>
              <a:ext cx="4347964" cy="4347964"/>
            </a:xfrm>
            <a:prstGeom prst="rect">
              <a:avLst/>
            </a:prstGeom>
          </p:spPr>
        </p:pic>
        <p:sp>
          <p:nvSpPr>
            <p:cNvPr id="95" name="Прямоугольник: скругленные углы 94">
              <a:extLst>
                <a:ext uri="{FF2B5EF4-FFF2-40B4-BE49-F238E27FC236}">
                  <a16:creationId xmlns:a16="http://schemas.microsoft.com/office/drawing/2014/main" id="{CBDB18C9-CA4D-7FC5-9B72-C416E9D114AA}"/>
                </a:ext>
              </a:extLst>
            </p:cNvPr>
            <p:cNvSpPr/>
            <p:nvPr/>
          </p:nvSpPr>
          <p:spPr>
            <a:xfrm>
              <a:off x="11790071" y="517525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42" name="Рисунок 41" descr="Изображение выглядит как зарисовка, иллюстрация, рисунок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AA5353C1-F5BC-0FCF-C6DE-E278C402D06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53" y="612532"/>
            <a:ext cx="4633206" cy="4633206"/>
          </a:xfrm>
          <a:prstGeom prst="rect">
            <a:avLst/>
          </a:prstGeom>
        </p:spPr>
      </p:pic>
      <p:sp>
        <p:nvSpPr>
          <p:cNvPr id="97" name="Прямоугольник: скругленные углы 96">
            <a:extLst>
              <a:ext uri="{FF2B5EF4-FFF2-40B4-BE49-F238E27FC236}">
                <a16:creationId xmlns:a16="http://schemas.microsoft.com/office/drawing/2014/main" id="{A37538B6-BE25-63BE-7DC8-36B63F027C0D}"/>
              </a:ext>
            </a:extLst>
          </p:cNvPr>
          <p:cNvSpPr/>
          <p:nvPr/>
        </p:nvSpPr>
        <p:spPr>
          <a:xfrm>
            <a:off x="4539255" y="519112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Радість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id="{006B95A5-E577-DB2F-28DA-76FFFE934E4A}"/>
              </a:ext>
            </a:extLst>
          </p:cNvPr>
          <p:cNvSpPr/>
          <p:nvPr/>
        </p:nvSpPr>
        <p:spPr>
          <a:xfrm>
            <a:off x="8164989" y="5191699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Щастя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13B46C4A-EEC0-D22E-7ECC-E119142F48AC}"/>
              </a:ext>
            </a:extLst>
          </p:cNvPr>
          <p:cNvGrpSpPr/>
          <p:nvPr/>
        </p:nvGrpSpPr>
        <p:grpSpPr>
          <a:xfrm>
            <a:off x="5568274" y="627516"/>
            <a:ext cx="5343228" cy="5203621"/>
            <a:chOff x="8036498" y="668150"/>
            <a:chExt cx="5343228" cy="5203621"/>
          </a:xfrm>
        </p:grpSpPr>
        <p:sp>
          <p:nvSpPr>
            <p:cNvPr id="99" name="Прямоугольник: скругленные углы 98">
              <a:extLst>
                <a:ext uri="{FF2B5EF4-FFF2-40B4-BE49-F238E27FC236}">
                  <a16:creationId xmlns:a16="http://schemas.microsoft.com/office/drawing/2014/main" id="{A400D27B-3E19-3009-D149-3E792D75443E}"/>
                </a:ext>
              </a:extLst>
            </p:cNvPr>
            <p:cNvSpPr/>
            <p:nvPr/>
          </p:nvSpPr>
          <p:spPr>
            <a:xfrm>
              <a:off x="10626901" y="5231762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00" name="Рисунок 99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1288FAE0-C5D2-E47B-0BEF-F45BD2EE2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6498" y="668150"/>
              <a:ext cx="4633206" cy="4633206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мультфильм, графическая вставк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6F57749-0229-2ABB-94F3-6A6271DE188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481" y="495899"/>
            <a:ext cx="4654537" cy="4654537"/>
          </a:xfrm>
          <a:prstGeom prst="rect">
            <a:avLst/>
          </a:prstGeom>
        </p:spPr>
      </p:pic>
      <p:sp>
        <p:nvSpPr>
          <p:cNvPr id="102" name="Прямоугольник: скругленные углы 101">
            <a:extLst>
              <a:ext uri="{FF2B5EF4-FFF2-40B4-BE49-F238E27FC236}">
                <a16:creationId xmlns:a16="http://schemas.microsoft.com/office/drawing/2014/main" id="{1222A11A-F490-E612-BF62-AA00B4F25CF8}"/>
              </a:ext>
            </a:extLst>
          </p:cNvPr>
          <p:cNvSpPr/>
          <p:nvPr/>
        </p:nvSpPr>
        <p:spPr>
          <a:xfrm>
            <a:off x="4540036" y="5178105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Сум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11EC6FC6-BF2F-A2D0-5C91-95C14F6D1B97}"/>
              </a:ext>
            </a:extLst>
          </p:cNvPr>
          <p:cNvSpPr/>
          <p:nvPr/>
        </p:nvSpPr>
        <p:spPr>
          <a:xfrm>
            <a:off x="8159952" y="518625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Смуток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86E4B480-D601-A1A1-610D-F7A59F01EE84}"/>
              </a:ext>
            </a:extLst>
          </p:cNvPr>
          <p:cNvGrpSpPr/>
          <p:nvPr/>
        </p:nvGrpSpPr>
        <p:grpSpPr>
          <a:xfrm>
            <a:off x="5387764" y="495069"/>
            <a:ext cx="5546128" cy="5320968"/>
            <a:chOff x="8985910" y="513120"/>
            <a:chExt cx="5546128" cy="5320968"/>
          </a:xfrm>
        </p:grpSpPr>
        <p:sp>
          <p:nvSpPr>
            <p:cNvPr id="104" name="Прямоугольник: скругленные углы 103">
              <a:extLst>
                <a:ext uri="{FF2B5EF4-FFF2-40B4-BE49-F238E27FC236}">
                  <a16:creationId xmlns:a16="http://schemas.microsoft.com/office/drawing/2014/main" id="{31418106-6D72-4055-58C9-284AD38985DB}"/>
                </a:ext>
              </a:extLst>
            </p:cNvPr>
            <p:cNvSpPr/>
            <p:nvPr/>
          </p:nvSpPr>
          <p:spPr>
            <a:xfrm>
              <a:off x="11779213" y="5194079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05" name="Рисунок 104" descr="Изображение выглядит как мультфильм, графическая вставка, Аним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821C696-BAE8-118F-608E-918C6DCF0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910" y="513120"/>
              <a:ext cx="4654537" cy="4654537"/>
            </a:xfrm>
            <a:prstGeom prst="rect">
              <a:avLst/>
            </a:prstGeom>
          </p:spPr>
        </p:pic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2BC9DF6-5E1E-58E0-8202-6FA42B0EEA2D}"/>
              </a:ext>
            </a:extLst>
          </p:cNvPr>
          <p:cNvGrpSpPr/>
          <p:nvPr/>
        </p:nvGrpSpPr>
        <p:grpSpPr>
          <a:xfrm>
            <a:off x="5192173" y="7503"/>
            <a:ext cx="4639896" cy="5486717"/>
            <a:chOff x="5182747" y="9313"/>
            <a:chExt cx="4639896" cy="5486717"/>
          </a:xfrm>
        </p:grpSpPr>
        <p:pic>
          <p:nvPicPr>
            <p:cNvPr id="28" name="Рисунок 27" descr="Изображение выглядит как фрукт, еда, Сладость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39649652-B5FB-5EA3-82E8-4329E3597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3575" y="1744298"/>
              <a:ext cx="2309811" cy="2309811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664A74D2-183A-AE71-B1F4-64007D43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3070" y="3031217"/>
              <a:ext cx="2464813" cy="2464813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8492778-A6C1-87D5-A486-1381680ED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2747" y="2042922"/>
              <a:ext cx="2187304" cy="1640478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еда, овощи&#10;&#10;Автоматически созданное описание">
              <a:extLst>
                <a:ext uri="{FF2B5EF4-FFF2-40B4-BE49-F238E27FC236}">
                  <a16:creationId xmlns:a16="http://schemas.microsoft.com/office/drawing/2014/main" id="{8A969C36-347E-90AD-E621-C0BEFE52C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7829" y="336444"/>
              <a:ext cx="2464814" cy="219094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E77EB18A-262A-01AC-0C0A-C4C7BE04D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8817" y="9313"/>
              <a:ext cx="2200328" cy="2200328"/>
            </a:xfrm>
            <a:prstGeom prst="rect">
              <a:avLst/>
            </a:prstGeom>
          </p:spPr>
        </p:pic>
      </p:grpSp>
      <p:sp>
        <p:nvSpPr>
          <p:cNvPr id="107" name="Прямоугольник: скругленные углы 106">
            <a:extLst>
              <a:ext uri="{FF2B5EF4-FFF2-40B4-BE49-F238E27FC236}">
                <a16:creationId xmlns:a16="http://schemas.microsoft.com/office/drawing/2014/main" id="{C404B022-99FD-6DBE-1B79-1BF3181AA9ED}"/>
              </a:ext>
            </a:extLst>
          </p:cNvPr>
          <p:cNvSpPr/>
          <p:nvPr/>
        </p:nvSpPr>
        <p:spPr>
          <a:xfrm>
            <a:off x="4545261" y="517890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Їжа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8" name="Прямоугольник: скругленные углы 107">
            <a:extLst>
              <a:ext uri="{FF2B5EF4-FFF2-40B4-BE49-F238E27FC236}">
                <a16:creationId xmlns:a16="http://schemas.microsoft.com/office/drawing/2014/main" id="{A9FEE5D9-D7F2-D4C1-462A-CD864B37D500}"/>
              </a:ext>
            </a:extLst>
          </p:cNvPr>
          <p:cNvSpPr/>
          <p:nvPr/>
        </p:nvSpPr>
        <p:spPr>
          <a:xfrm>
            <a:off x="8178848" y="518240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Страва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7534D620-1540-73B4-D661-7B1184A5DF4B}"/>
              </a:ext>
            </a:extLst>
          </p:cNvPr>
          <p:cNvGrpSpPr/>
          <p:nvPr/>
        </p:nvGrpSpPr>
        <p:grpSpPr>
          <a:xfrm>
            <a:off x="5195045" y="8609"/>
            <a:ext cx="5735427" cy="5813099"/>
            <a:chOff x="10429343" y="-604977"/>
            <a:chExt cx="5735427" cy="5813099"/>
          </a:xfrm>
        </p:grpSpPr>
        <p:sp>
          <p:nvSpPr>
            <p:cNvPr id="109" name="Прямоугольник: скругленные углы 108">
              <a:extLst>
                <a:ext uri="{FF2B5EF4-FFF2-40B4-BE49-F238E27FC236}">
                  <a16:creationId xmlns:a16="http://schemas.microsoft.com/office/drawing/2014/main" id="{A98CBD78-AB33-8EEF-5B23-517D2BE71985}"/>
                </a:ext>
              </a:extLst>
            </p:cNvPr>
            <p:cNvSpPr/>
            <p:nvPr/>
          </p:nvSpPr>
          <p:spPr>
            <a:xfrm>
              <a:off x="13411945" y="4568113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11" name="Рисунок 110" descr="Изображение выглядит как фрукт, еда, Сладость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A8A4353F-B427-8D19-36B8-11377411F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0171" y="1130008"/>
              <a:ext cx="2309811" cy="2309811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A6D5E2EA-0B09-EBEE-9B3F-556D866AE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39666" y="2416927"/>
              <a:ext cx="2464813" cy="2464813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2C65B173-4830-E703-75DD-0312232F2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BEBA8EAE-BF5A-486C-A8C5-ECC9F3942E4B}">
                  <a14:imgProps xmlns:a14="http://schemas.microsoft.com/office/drawing/2010/main">
                    <a14:imgLayer r:embed="rId4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343" y="1428632"/>
              <a:ext cx="2187304" cy="1640478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еда, овощи&#10;&#10;Автоматически созданное описание">
              <a:extLst>
                <a:ext uri="{FF2B5EF4-FFF2-40B4-BE49-F238E27FC236}">
                  <a16:creationId xmlns:a16="http://schemas.microsoft.com/office/drawing/2014/main" id="{3C23ADAA-0274-0171-2DA3-9925F1223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4425" y="-277846"/>
              <a:ext cx="2464814" cy="2190946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71CDDFC7-C91E-1290-61B9-083D7C3F1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BEBA8EAE-BF5A-486C-A8C5-ECC9F3942E4B}">
                  <a14:imgProps xmlns:a14="http://schemas.microsoft.com/office/drawing/2010/main">
                    <a14:imgLayer r:embed="rId4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5413" y="-604977"/>
              <a:ext cx="2200328" cy="2200328"/>
            </a:xfrm>
            <a:prstGeom prst="rect">
              <a:avLst/>
            </a:prstGeom>
          </p:spPr>
        </p:pic>
      </p:grpSp>
      <p:pic>
        <p:nvPicPr>
          <p:cNvPr id="24" name="Рисунок 23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228FF1DC-C5D5-87A7-BECF-D383D5F0A221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455" y="459702"/>
            <a:ext cx="4806198" cy="4806198"/>
          </a:xfrm>
          <a:prstGeom prst="rect">
            <a:avLst/>
          </a:prstGeom>
        </p:spPr>
      </p:pic>
      <p:sp>
        <p:nvSpPr>
          <p:cNvPr id="119" name="Прямоугольник: скругленные углы 118">
            <a:extLst>
              <a:ext uri="{FF2B5EF4-FFF2-40B4-BE49-F238E27FC236}">
                <a16:creationId xmlns:a16="http://schemas.microsoft.com/office/drawing/2014/main" id="{8E22652F-3B20-ABBF-D442-6B271B4D3BFF}"/>
              </a:ext>
            </a:extLst>
          </p:cNvPr>
          <p:cNvSpPr/>
          <p:nvPr/>
        </p:nvSpPr>
        <p:spPr>
          <a:xfrm>
            <a:off x="4548048" y="518018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Дім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0" name="Прямоугольник: скругленные углы 119">
            <a:extLst>
              <a:ext uri="{FF2B5EF4-FFF2-40B4-BE49-F238E27FC236}">
                <a16:creationId xmlns:a16="http://schemas.microsoft.com/office/drawing/2014/main" id="{A08F2F37-50B9-0E97-D982-A20C741B3C81}"/>
              </a:ext>
            </a:extLst>
          </p:cNvPr>
          <p:cNvSpPr/>
          <p:nvPr/>
        </p:nvSpPr>
        <p:spPr>
          <a:xfrm>
            <a:off x="8178848" y="517329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Будинок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B813E289-A144-1D76-2A44-5D2D2E5C7F6B}"/>
              </a:ext>
            </a:extLst>
          </p:cNvPr>
          <p:cNvGrpSpPr/>
          <p:nvPr/>
        </p:nvGrpSpPr>
        <p:grpSpPr>
          <a:xfrm>
            <a:off x="5181044" y="459762"/>
            <a:ext cx="5743080" cy="5359485"/>
            <a:chOff x="8806297" y="446582"/>
            <a:chExt cx="5743080" cy="5359485"/>
          </a:xfrm>
        </p:grpSpPr>
        <p:pic>
          <p:nvPicPr>
            <p:cNvPr id="118" name="Рисунок 117" descr="Изображение выглядит как рисунок, картин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5602335-674A-7BA1-9009-09A11E762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BEBA8EAE-BF5A-486C-A8C5-ECC9F3942E4B}">
                  <a14:imgProps xmlns:a14="http://schemas.microsoft.com/office/drawing/2010/main">
                    <a14:imgLayer r:embed="rId4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6297" y="446582"/>
              <a:ext cx="4806198" cy="4806198"/>
            </a:xfrm>
            <a:prstGeom prst="rect">
              <a:avLst/>
            </a:prstGeom>
          </p:spPr>
        </p:pic>
        <p:sp>
          <p:nvSpPr>
            <p:cNvPr id="121" name="Прямоугольник: скругленные углы 120">
              <a:extLst>
                <a:ext uri="{FF2B5EF4-FFF2-40B4-BE49-F238E27FC236}">
                  <a16:creationId xmlns:a16="http://schemas.microsoft.com/office/drawing/2014/main" id="{6B62D8A5-9B87-8F6F-2F8B-B8BC9C74F3D4}"/>
                </a:ext>
              </a:extLst>
            </p:cNvPr>
            <p:cNvSpPr/>
            <p:nvPr/>
          </p:nvSpPr>
          <p:spPr>
            <a:xfrm>
              <a:off x="11796552" y="5166058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20" name="Рисунок 19" descr="Изображение выглядит как рисунок, Человеческое лиц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E6EE68C-DAD2-C132-4268-2EE8AA962D89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706" y="555085"/>
            <a:ext cx="4597173" cy="4597173"/>
          </a:xfrm>
          <a:prstGeom prst="rect">
            <a:avLst/>
          </a:prstGeom>
        </p:spPr>
      </p:pic>
      <p:sp>
        <p:nvSpPr>
          <p:cNvPr id="123" name="Прямоугольник: скругленные углы 122">
            <a:extLst>
              <a:ext uri="{FF2B5EF4-FFF2-40B4-BE49-F238E27FC236}">
                <a16:creationId xmlns:a16="http://schemas.microsoft.com/office/drawing/2014/main" id="{79D3B0AA-84AB-6413-7E2C-68606525A8EB}"/>
              </a:ext>
            </a:extLst>
          </p:cNvPr>
          <p:cNvSpPr/>
          <p:nvPr/>
        </p:nvSpPr>
        <p:spPr>
          <a:xfrm>
            <a:off x="4541292" y="518886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Робота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4" name="Прямоугольник: скругленные углы 123">
            <a:extLst>
              <a:ext uri="{FF2B5EF4-FFF2-40B4-BE49-F238E27FC236}">
                <a16:creationId xmlns:a16="http://schemas.microsoft.com/office/drawing/2014/main" id="{F3BEE98C-D642-A811-B1A4-A293700FB703}"/>
              </a:ext>
            </a:extLst>
          </p:cNvPr>
          <p:cNvSpPr/>
          <p:nvPr/>
        </p:nvSpPr>
        <p:spPr>
          <a:xfrm>
            <a:off x="8169223" y="5188865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Праця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24191A67-90F2-F147-EFCC-D3AA6D06816D}"/>
              </a:ext>
            </a:extLst>
          </p:cNvPr>
          <p:cNvGrpSpPr/>
          <p:nvPr/>
        </p:nvGrpSpPr>
        <p:grpSpPr>
          <a:xfrm>
            <a:off x="5628654" y="564636"/>
            <a:ext cx="5294281" cy="5257166"/>
            <a:chOff x="9248613" y="552203"/>
            <a:chExt cx="5294281" cy="5257166"/>
          </a:xfrm>
        </p:grpSpPr>
        <p:sp>
          <p:nvSpPr>
            <p:cNvPr id="125" name="Прямоугольник: скругленные углы 124">
              <a:extLst>
                <a:ext uri="{FF2B5EF4-FFF2-40B4-BE49-F238E27FC236}">
                  <a16:creationId xmlns:a16="http://schemas.microsoft.com/office/drawing/2014/main" id="{83D68063-601B-E5BA-4B99-8328970A0735}"/>
                </a:ext>
              </a:extLst>
            </p:cNvPr>
            <p:cNvSpPr/>
            <p:nvPr/>
          </p:nvSpPr>
          <p:spPr>
            <a:xfrm>
              <a:off x="11790069" y="516936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26" name="Рисунок 125" descr="Изображение выглядит как рисунок, Человеческое лицо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ACBFFDE-AE73-DC86-04AD-920D86512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BEBA8EAE-BF5A-486C-A8C5-ECC9F3942E4B}">
                  <a14:imgProps xmlns:a14="http://schemas.microsoft.com/office/drawing/2010/main">
                    <a14:imgLayer r:embed="rId5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8613" y="552203"/>
              <a:ext cx="4597173" cy="4597173"/>
            </a:xfrm>
            <a:prstGeom prst="rect">
              <a:avLst/>
            </a:prstGeom>
          </p:spPr>
        </p:pic>
      </p:grpSp>
      <p:pic>
        <p:nvPicPr>
          <p:cNvPr id="18" name="Рисунок 17" descr="Изображение выглядит как мультфильм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F9C91341-A838-F2B5-7573-17ED3932CE6F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025" y="309068"/>
            <a:ext cx="5208249" cy="5208249"/>
          </a:xfrm>
          <a:prstGeom prst="rect">
            <a:avLst/>
          </a:prstGeom>
        </p:spPr>
      </p:pic>
      <p:sp>
        <p:nvSpPr>
          <p:cNvPr id="128" name="Прямоугольник: скругленные углы 127">
            <a:extLst>
              <a:ext uri="{FF2B5EF4-FFF2-40B4-BE49-F238E27FC236}">
                <a16:creationId xmlns:a16="http://schemas.microsoft.com/office/drawing/2014/main" id="{7F32C8C9-BE30-00B9-3EF7-8D28A1C4F3DF}"/>
              </a:ext>
            </a:extLst>
          </p:cNvPr>
          <p:cNvSpPr/>
          <p:nvPr/>
        </p:nvSpPr>
        <p:spPr>
          <a:xfrm>
            <a:off x="4534020" y="518946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Ламати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9" name="Прямоугольник: скругленные углы 128">
            <a:extLst>
              <a:ext uri="{FF2B5EF4-FFF2-40B4-BE49-F238E27FC236}">
                <a16:creationId xmlns:a16="http://schemas.microsoft.com/office/drawing/2014/main" id="{933BE6AD-7CF4-4887-FB65-10BB178567AA}"/>
              </a:ext>
            </a:extLst>
          </p:cNvPr>
          <p:cNvSpPr/>
          <p:nvPr/>
        </p:nvSpPr>
        <p:spPr>
          <a:xfrm>
            <a:off x="8164989" y="518657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Руйнувати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42DFE801-D2B3-3EB9-5174-F0A64E7A1748}"/>
              </a:ext>
            </a:extLst>
          </p:cNvPr>
          <p:cNvGrpSpPr/>
          <p:nvPr/>
        </p:nvGrpSpPr>
        <p:grpSpPr>
          <a:xfrm>
            <a:off x="5222074" y="316324"/>
            <a:ext cx="5705093" cy="5514085"/>
            <a:chOff x="8844394" y="296175"/>
            <a:chExt cx="5705093" cy="5514085"/>
          </a:xfrm>
        </p:grpSpPr>
        <p:sp>
          <p:nvSpPr>
            <p:cNvPr id="130" name="Прямоугольник: скругленные углы 129">
              <a:extLst>
                <a:ext uri="{FF2B5EF4-FFF2-40B4-BE49-F238E27FC236}">
                  <a16:creationId xmlns:a16="http://schemas.microsoft.com/office/drawing/2014/main" id="{E23F9A9A-21BE-8A3C-F2E8-23A235B50356}"/>
                </a:ext>
              </a:extLst>
            </p:cNvPr>
            <p:cNvSpPr/>
            <p:nvPr/>
          </p:nvSpPr>
          <p:spPr>
            <a:xfrm>
              <a:off x="11796662" y="5170251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31" name="Рисунок 130" descr="Изображение выглядит как мультфильм, графическая вставка, рисунок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3A795E0-DB08-ECA7-E206-71DD9B7DE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BEBA8EAE-BF5A-486C-A8C5-ECC9F3942E4B}">
                  <a14:imgProps xmlns:a14="http://schemas.microsoft.com/office/drawing/2010/main">
                    <a14:imgLayer r:embed="rId5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4394" y="296175"/>
              <a:ext cx="5208249" cy="5208249"/>
            </a:xfrm>
            <a:prstGeom prst="rect">
              <a:avLst/>
            </a:prstGeom>
          </p:spPr>
        </p:pic>
      </p:grpSp>
      <p:pic>
        <p:nvPicPr>
          <p:cNvPr id="12" name="Рисунок 11" descr="Изображение выглядит как колесо, транспортное средство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294D95C2-0A82-C090-99A7-DD8773A97727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020" y="291827"/>
            <a:ext cx="5637897" cy="5637897"/>
          </a:xfrm>
          <a:prstGeom prst="rect">
            <a:avLst/>
          </a:prstGeom>
        </p:spPr>
      </p:pic>
      <p:sp>
        <p:nvSpPr>
          <p:cNvPr id="139" name="Прямоугольник: скругленные углы 138">
            <a:extLst>
              <a:ext uri="{FF2B5EF4-FFF2-40B4-BE49-F238E27FC236}">
                <a16:creationId xmlns:a16="http://schemas.microsoft.com/office/drawing/2014/main" id="{FEEF324F-6DFF-1743-61EB-B363A5919581}"/>
              </a:ext>
            </a:extLst>
          </p:cNvPr>
          <p:cNvSpPr/>
          <p:nvPr/>
        </p:nvSpPr>
        <p:spPr>
          <a:xfrm>
            <a:off x="4549152" y="517998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Машина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40" name="Прямоугольник: скругленные углы 139">
            <a:extLst>
              <a:ext uri="{FF2B5EF4-FFF2-40B4-BE49-F238E27FC236}">
                <a16:creationId xmlns:a16="http://schemas.microsoft.com/office/drawing/2014/main" id="{076BB1A8-C976-9C15-CB61-5A89FD387CD2}"/>
              </a:ext>
            </a:extLst>
          </p:cNvPr>
          <p:cNvSpPr/>
          <p:nvPr/>
        </p:nvSpPr>
        <p:spPr>
          <a:xfrm>
            <a:off x="8174951" y="518018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Автомобіль</a:t>
            </a:r>
            <a:endParaRPr lang="ru-UA" sz="32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E90993AD-5425-D00F-5EF4-BB09464BC382}"/>
              </a:ext>
            </a:extLst>
          </p:cNvPr>
          <p:cNvGrpSpPr/>
          <p:nvPr/>
        </p:nvGrpSpPr>
        <p:grpSpPr>
          <a:xfrm>
            <a:off x="4973903" y="328801"/>
            <a:ext cx="5947714" cy="5637897"/>
            <a:chOff x="8590207" y="331184"/>
            <a:chExt cx="5947714" cy="5637897"/>
          </a:xfrm>
        </p:grpSpPr>
        <p:pic>
          <p:nvPicPr>
            <p:cNvPr id="138" name="Рисунок 137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771E1A75-32FC-ED5C-9B28-7BCC5FA64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BEBA8EAE-BF5A-486C-A8C5-ECC9F3942E4B}">
                  <a14:imgProps xmlns:a14="http://schemas.microsoft.com/office/drawing/2010/main">
                    <a14:imgLayer r:embed="rId5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0207" y="331184"/>
              <a:ext cx="5637897" cy="5637897"/>
            </a:xfrm>
            <a:prstGeom prst="rect">
              <a:avLst/>
            </a:prstGeom>
          </p:spPr>
        </p:pic>
        <p:sp>
          <p:nvSpPr>
            <p:cNvPr id="141" name="Прямоугольник: скругленные углы 140">
              <a:extLst>
                <a:ext uri="{FF2B5EF4-FFF2-40B4-BE49-F238E27FC236}">
                  <a16:creationId xmlns:a16="http://schemas.microsoft.com/office/drawing/2014/main" id="{7E4EA0A2-FEA7-FC7A-A492-6A6F6CD7C77D}"/>
                </a:ext>
              </a:extLst>
            </p:cNvPr>
            <p:cNvSpPr/>
            <p:nvPr/>
          </p:nvSpPr>
          <p:spPr>
            <a:xfrm>
              <a:off x="11785096" y="5184179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51F5CF98-1007-4A54-A56F-6F005D796E7C}"/>
              </a:ext>
            </a:extLst>
          </p:cNvPr>
          <p:cNvGrpSpPr/>
          <p:nvPr/>
        </p:nvGrpSpPr>
        <p:grpSpPr>
          <a:xfrm>
            <a:off x="3759311" y="647223"/>
            <a:ext cx="8087140" cy="4698765"/>
            <a:chOff x="3756465" y="647392"/>
            <a:chExt cx="8087140" cy="4698765"/>
          </a:xfrm>
        </p:grpSpPr>
        <p:pic>
          <p:nvPicPr>
            <p:cNvPr id="16" name="Рисунок 15" descr="Изображение выглядит как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1B54A1B8-4C6C-2DBF-ECEE-F263B5802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5886" y="1468934"/>
              <a:ext cx="3667719" cy="3667719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Фигурка животного, графическая вставка, лошадь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7BCD8069-9BBE-B8E6-6878-7FD677CBA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56465" y="647392"/>
              <a:ext cx="4698765" cy="4698765"/>
            </a:xfrm>
            <a:prstGeom prst="rect">
              <a:avLst/>
            </a:prstGeom>
          </p:spPr>
        </p:pic>
      </p:grpSp>
      <p:sp>
        <p:nvSpPr>
          <p:cNvPr id="147" name="Прямоугольник: скругленные углы 146">
            <a:extLst>
              <a:ext uri="{FF2B5EF4-FFF2-40B4-BE49-F238E27FC236}">
                <a16:creationId xmlns:a16="http://schemas.microsoft.com/office/drawing/2014/main" id="{09BBAE80-77BD-76C7-4147-581D98A9C527}"/>
              </a:ext>
            </a:extLst>
          </p:cNvPr>
          <p:cNvSpPr/>
          <p:nvPr/>
        </p:nvSpPr>
        <p:spPr>
          <a:xfrm>
            <a:off x="4544534" y="518362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Хоробрий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48" name="Прямоугольник: скругленные углы 147">
            <a:extLst>
              <a:ext uri="{FF2B5EF4-FFF2-40B4-BE49-F238E27FC236}">
                <a16:creationId xmlns:a16="http://schemas.microsoft.com/office/drawing/2014/main" id="{E2E52E73-0CAD-78E9-F2EB-A3293CBA42A6}"/>
              </a:ext>
            </a:extLst>
          </p:cNvPr>
          <p:cNvSpPr/>
          <p:nvPr/>
        </p:nvSpPr>
        <p:spPr>
          <a:xfrm>
            <a:off x="8165326" y="518348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Сміливий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950ADF39-5D23-5E99-FA2A-0670BA0A539E}"/>
              </a:ext>
            </a:extLst>
          </p:cNvPr>
          <p:cNvGrpSpPr/>
          <p:nvPr/>
        </p:nvGrpSpPr>
        <p:grpSpPr>
          <a:xfrm>
            <a:off x="3737038" y="656566"/>
            <a:ext cx="8087140" cy="5163495"/>
            <a:chOff x="7247924" y="371504"/>
            <a:chExt cx="8087140" cy="5163495"/>
          </a:xfrm>
        </p:grpSpPr>
        <p:grpSp>
          <p:nvGrpSpPr>
            <p:cNvPr id="144" name="Группа 143">
              <a:extLst>
                <a:ext uri="{FF2B5EF4-FFF2-40B4-BE49-F238E27FC236}">
                  <a16:creationId xmlns:a16="http://schemas.microsoft.com/office/drawing/2014/main" id="{3E7E8F29-E5B9-C7E7-73C7-831C6EC2180A}"/>
                </a:ext>
              </a:extLst>
            </p:cNvPr>
            <p:cNvGrpSpPr/>
            <p:nvPr/>
          </p:nvGrpSpPr>
          <p:grpSpPr>
            <a:xfrm>
              <a:off x="7247924" y="371504"/>
              <a:ext cx="8087140" cy="4698765"/>
              <a:chOff x="3668447" y="3862091"/>
              <a:chExt cx="8087140" cy="4698765"/>
            </a:xfrm>
          </p:grpSpPr>
          <p:pic>
            <p:nvPicPr>
              <p:cNvPr id="145" name="Рисунок 144" descr="Изображение выглядит как мультфильм, игруш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BE65F7E-C26B-26D8-E715-F88DCBEB7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1">
                <a:extLst>
                  <a:ext uri="{BEBA8EAE-BF5A-486C-A8C5-ECC9F3942E4B}">
                    <a14:imgProps xmlns:a14="http://schemas.microsoft.com/office/drawing/2010/main">
                      <a14:imgLayer r:embed="rId62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87868" y="4683633"/>
                <a:ext cx="3667719" cy="3667719"/>
              </a:xfrm>
              <a:prstGeom prst="rect">
                <a:avLst/>
              </a:prstGeom>
            </p:spPr>
          </p:pic>
          <p:pic>
            <p:nvPicPr>
              <p:cNvPr id="146" name="Рисунок 145" descr="Изображение выглядит как Фигурка животного, графическая вставка, лошадь, зарисов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41F2BA0-7929-9DB2-C5D8-05DB0F4CB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3">
                <a:extLst>
                  <a:ext uri="{BEBA8EAE-BF5A-486C-A8C5-ECC9F3942E4B}">
                    <a14:imgProps xmlns:a14="http://schemas.microsoft.com/office/drawing/2010/main">
                      <a14:imgLayer r:embed="rId64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668447" y="3862091"/>
                <a:ext cx="4698765" cy="4698765"/>
              </a:xfrm>
              <a:prstGeom prst="rect">
                <a:avLst/>
              </a:prstGeom>
            </p:spPr>
          </p:pic>
        </p:grpSp>
        <p:sp>
          <p:nvSpPr>
            <p:cNvPr id="149" name="Прямоугольник: скругленные углы 148">
              <a:extLst>
                <a:ext uri="{FF2B5EF4-FFF2-40B4-BE49-F238E27FC236}">
                  <a16:creationId xmlns:a16="http://schemas.microsoft.com/office/drawing/2014/main" id="{BEA31416-4D63-E8E4-D864-60E12053863A}"/>
                </a:ext>
              </a:extLst>
            </p:cNvPr>
            <p:cNvSpPr/>
            <p:nvPr/>
          </p:nvSpPr>
          <p:spPr>
            <a:xfrm>
              <a:off x="11677582" y="489499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151" name="Рисунок 150" descr="Изображение выглядит как мультфильм, рисунок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53F1986-5B5F-9371-F3E5-E3B533FE2AE2}"/>
              </a:ext>
            </a:extLst>
          </p:cNvPr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302" y="428699"/>
            <a:ext cx="4579369" cy="4579369"/>
          </a:xfrm>
          <a:prstGeom prst="rect">
            <a:avLst/>
          </a:prstGeom>
        </p:spPr>
      </p:pic>
      <p:sp>
        <p:nvSpPr>
          <p:cNvPr id="153" name="Прямоугольник: скругленные углы 152">
            <a:extLst>
              <a:ext uri="{FF2B5EF4-FFF2-40B4-BE49-F238E27FC236}">
                <a16:creationId xmlns:a16="http://schemas.microsoft.com/office/drawing/2014/main" id="{469F75B9-3ACF-A42E-7C74-436BFD93705B}"/>
              </a:ext>
            </a:extLst>
          </p:cNvPr>
          <p:cNvSpPr/>
          <p:nvPr/>
        </p:nvSpPr>
        <p:spPr>
          <a:xfrm>
            <a:off x="4525287" y="5174200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Брехати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54" name="Прямоугольник: скругленные углы 153">
            <a:extLst>
              <a:ext uri="{FF2B5EF4-FFF2-40B4-BE49-F238E27FC236}">
                <a16:creationId xmlns:a16="http://schemas.microsoft.com/office/drawing/2014/main" id="{379C6355-23F1-01B4-CA5B-6CC69B2E198C}"/>
              </a:ext>
            </a:extLst>
          </p:cNvPr>
          <p:cNvSpPr/>
          <p:nvPr/>
        </p:nvSpPr>
        <p:spPr>
          <a:xfrm>
            <a:off x="8172190" y="5176267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Обманювати</a:t>
            </a:r>
            <a:endParaRPr lang="ru-UA" sz="32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56" name="Группа 155">
            <a:extLst>
              <a:ext uri="{FF2B5EF4-FFF2-40B4-BE49-F238E27FC236}">
                <a16:creationId xmlns:a16="http://schemas.microsoft.com/office/drawing/2014/main" id="{B8EC83ED-8C2E-7BF5-BD95-FF0E4559AC7D}"/>
              </a:ext>
            </a:extLst>
          </p:cNvPr>
          <p:cNvGrpSpPr/>
          <p:nvPr/>
        </p:nvGrpSpPr>
        <p:grpSpPr>
          <a:xfrm>
            <a:off x="5476353" y="428699"/>
            <a:ext cx="5431777" cy="5382487"/>
            <a:chOff x="9147511" y="435332"/>
            <a:chExt cx="5431777" cy="5382487"/>
          </a:xfrm>
        </p:grpSpPr>
        <p:pic>
          <p:nvPicPr>
            <p:cNvPr id="152" name="Рисунок 151" descr="Изображение выглядит как мультфильм, рисунок, графическая встав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82E8CA1-3EEA-044B-26F9-3C458CF2D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 cstate="print">
              <a:extLst>
                <a:ext uri="{BEBA8EAE-BF5A-486C-A8C5-ECC9F3942E4B}">
                  <a14:imgProps xmlns:a14="http://schemas.microsoft.com/office/drawing/2010/main">
                    <a14:imgLayer r:embed="rId6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7511" y="435332"/>
              <a:ext cx="4579369" cy="4579369"/>
            </a:xfrm>
            <a:prstGeom prst="rect">
              <a:avLst/>
            </a:prstGeom>
          </p:spPr>
        </p:pic>
        <p:sp>
          <p:nvSpPr>
            <p:cNvPr id="155" name="Прямоугольник: скругленные углы 154">
              <a:extLst>
                <a:ext uri="{FF2B5EF4-FFF2-40B4-BE49-F238E27FC236}">
                  <a16:creationId xmlns:a16="http://schemas.microsoft.com/office/drawing/2014/main" id="{1CA0C93C-7D47-A637-F485-7EF0B72907BD}"/>
                </a:ext>
              </a:extLst>
            </p:cNvPr>
            <p:cNvSpPr/>
            <p:nvPr/>
          </p:nvSpPr>
          <p:spPr>
            <a:xfrm>
              <a:off x="11826463" y="517781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309A62-5004-BF58-F52B-14F19533569D}"/>
              </a:ext>
            </a:extLst>
          </p:cNvPr>
          <p:cNvPicPr>
            <a:picLocks noChangeAspect="1"/>
          </p:cNvPicPr>
          <p:nvPr/>
        </p:nvPicPr>
        <p:blipFill rotWithShape="1"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4820109" y="517898"/>
            <a:ext cx="5416643" cy="5185754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156803" y="3429000"/>
            <a:ext cx="256222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58" grpId="0" animBg="1"/>
      <p:bldP spid="58" grpId="1" animBg="1"/>
      <p:bldP spid="63" grpId="0" animBg="1"/>
      <p:bldP spid="63" grpId="1" animBg="1"/>
      <p:bldP spid="64" grpId="0" animBg="1"/>
      <p:bldP spid="64" grpId="1" animBg="1"/>
      <p:bldP spid="68" grpId="0" animBg="1"/>
      <p:bldP spid="68" grpId="1" animBg="1"/>
      <p:bldP spid="69" grpId="0" animBg="1"/>
      <p:bldP spid="69" grpId="1" animBg="1"/>
      <p:bldP spid="73" grpId="0" animBg="1"/>
      <p:bldP spid="73" grpId="1" animBg="1"/>
      <p:bldP spid="74" grpId="0" animBg="1"/>
      <p:bldP spid="74" grpId="1" animBg="1"/>
      <p:bldP spid="83" grpId="0" animBg="1"/>
      <p:bldP spid="83" grpId="1" animBg="1"/>
      <p:bldP spid="84" grpId="0" animBg="1"/>
      <p:bldP spid="84" grpId="1" animBg="1"/>
      <p:bldP spid="87" grpId="0" animBg="1"/>
      <p:bldP spid="87" grpId="1" animBg="1"/>
      <p:bldP spid="88" grpId="0" animBg="1"/>
      <p:bldP spid="88" grpId="1" animBg="1"/>
      <p:bldP spid="93" grpId="0" animBg="1"/>
      <p:bldP spid="93" grpId="1" animBg="1"/>
      <p:bldP spid="94" grpId="0" animBg="1"/>
      <p:bldP spid="94" grpId="1" animBg="1"/>
      <p:bldP spid="97" grpId="0" animBg="1"/>
      <p:bldP spid="97" grpId="1" animBg="1"/>
      <p:bldP spid="98" grpId="0" animBg="1"/>
      <p:bldP spid="98" grpId="1" animBg="1"/>
      <p:bldP spid="102" grpId="0" animBg="1"/>
      <p:bldP spid="102" grpId="1" animBg="1"/>
      <p:bldP spid="103" grpId="0" animBg="1"/>
      <p:bldP spid="103" grpId="1" animBg="1"/>
      <p:bldP spid="107" grpId="0" animBg="1"/>
      <p:bldP spid="107" grpId="1" animBg="1"/>
      <p:bldP spid="108" grpId="0" animBg="1"/>
      <p:bldP spid="108" grpId="1" animBg="1"/>
      <p:bldP spid="119" grpId="0" animBg="1"/>
      <p:bldP spid="119" grpId="1" animBg="1"/>
      <p:bldP spid="120" grpId="0" animBg="1"/>
      <p:bldP spid="120" grpId="1" animBg="1"/>
      <p:bldP spid="123" grpId="0" animBg="1"/>
      <p:bldP spid="123" grpId="1" animBg="1"/>
      <p:bldP spid="124" grpId="0" animBg="1"/>
      <p:bldP spid="124" grpId="1" animBg="1"/>
      <p:bldP spid="128" grpId="0" animBg="1"/>
      <p:bldP spid="128" grpId="1" animBg="1"/>
      <p:bldP spid="129" grpId="0" animBg="1"/>
      <p:bldP spid="129" grpId="1" animBg="1"/>
      <p:bldP spid="139" grpId="0" animBg="1"/>
      <p:bldP spid="139" grpId="1" animBg="1"/>
      <p:bldP spid="140" grpId="0" animBg="1"/>
      <p:bldP spid="140" grpId="1" animBg="1"/>
      <p:bldP spid="147" grpId="0" animBg="1"/>
      <p:bldP spid="147" grpId="1" animBg="1"/>
      <p:bldP spid="148" grpId="0" animBg="1"/>
      <p:bldP spid="148" grpId="1" animBg="1"/>
      <p:bldP spid="153" grpId="0" animBg="1"/>
      <p:bldP spid="153" grpId="1" animBg="1"/>
      <p:bldP spid="154" grpId="0" animBg="1"/>
      <p:bldP spid="15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B334985-7F89-434D-A406-4900A1F7853F}"/>
</file>

<file path=customXml/itemProps2.xml><?xml version="1.0" encoding="utf-8"?>
<ds:datastoreItem xmlns:ds="http://schemas.openxmlformats.org/officeDocument/2006/customXml" ds:itemID="{0A096A56-3A70-45A7-997C-C1C9A2F2B7A1}"/>
</file>

<file path=customXml/itemProps3.xml><?xml version="1.0" encoding="utf-8"?>
<ds:datastoreItem xmlns:ds="http://schemas.openxmlformats.org/officeDocument/2006/customXml" ds:itemID="{08C74314-2971-47CA-893B-31F2482DCEDA}"/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51</Words>
  <Application>Microsoft Office PowerPoint</Application>
  <PresentationFormat>Широкоэкранный</PresentationFormat>
  <Paragraphs>48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Arial Nova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2025-01-29T12:38:59Z</dcterms:created>
  <dcterms:modified xsi:type="dcterms:W3CDTF">2025-02-03T12:59:10Z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