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308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689DC4-2DE9-506F-42BC-57FD7297D1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4E78464-FB37-D6FB-0F1F-29E183B09C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62BDA0-E62C-B53A-C58D-CE92446F9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4053B3-3FAC-52C9-9DFD-31BBFF7E8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8845B3-AC74-406D-D7D6-1851C84C3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32387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973CC8-05F0-83C4-493B-CAB5C2312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08780D9-8C8C-FCC7-71AD-EC0F0D112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D6C6BF-6873-FBFB-3B5F-3BC6E33B2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258BA0-181C-E411-7D0B-3658C3D7E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51F9E8-DB3A-CA29-1E3B-F02E969B0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52060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FD7D4A7-9F1A-52F2-D6CC-A43749C1B5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EFCC69-38D6-C33D-A16F-BBCCDDD7E9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4BACA5-FFB9-9653-83C4-B63EFDFEF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921327-1F85-0A5D-8329-1CEEF1195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6F4051-89FD-C684-67B9-37B28843C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23853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35FD92-B74D-A0A7-2DA4-EFD8CE269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560170-56BA-1001-E06D-44E62B70D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A0D7BA-14A9-F71A-F503-02E042CCC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4D5D6F-9BC6-4DAB-C43B-A09E48E6C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A1A90C-BF2E-B454-DEB4-0A8FC4194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41607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EE6C80-3F1E-F585-2F8E-79916DD04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F37498-0C31-7A8A-2E24-9FDE7B0E5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26F963-A601-CDF8-0464-E143680B1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38437F-D2E8-DADD-7460-F27298C5C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CB3B4B-B95C-144A-7DDB-950811BE2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30240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8776A8-7EAE-E00C-6C62-48A8B1FD0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19D3B8-236A-EF6C-CF86-F4AECD8CE0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64FF534-445B-554D-2D04-20C963A63E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6B39935-E492-0726-25EC-52CE5F870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12A1B7-BF5A-02D1-6F94-1957CCE60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8B53D83-BF0E-5FF6-F6C9-6DD8D8970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71912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C4F1A1-8A35-DCE3-E82E-9E21855BC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F86E4D3-9A3B-85B5-C48E-39338187B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802573E-EA2C-46C5-22E7-F52AEC77ED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49010BC-C52C-1160-2535-3B20DA1AAF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AD1D42B-EA52-C6A1-0F0B-B8F7F19724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F047F9D-82D5-EACF-7200-A17B10C61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E62DAA7-3B4B-5FBB-D9F1-09BBBD690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B28B7EF-2A3A-62C9-2DD8-DA5DF808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35724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FFA642-8469-CF69-A471-AF0D58B01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7583420-84AA-D04F-0588-6D165F0FF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34B7065-E9AE-4C1D-5225-4536309F9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F246F88-A280-35F8-EA55-AFCA9C2A0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9187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B9A30ED-F166-398F-0CD6-7B630B6EC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5ED544F-C0D7-E5DF-2C7F-E93881529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56F80E1-BDFA-BED2-0789-4415F07FA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82600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0E68C6-1042-39C1-623F-A459879A3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A4518F-BFFA-5282-3396-576FA1686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127D1E-549F-365F-30E2-0589F23B63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CC30B5-C900-CD3D-F47C-D485F2C53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83D6D0-B266-0695-D2C2-C4621F3AC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9F657FA-5BEB-035D-147D-334F13F51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3591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B4B3AB-2673-95B4-E2F9-3CF650B05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55ABDC7-F409-8D1D-7DD9-29CE92A553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7ADD9FF-92FE-C87B-5C54-6E848A91FC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AE8E14-B26D-5C2C-C1A9-9E9065E13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52670EC-08B8-946D-6074-5CF0D60ED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F39DC9E-DD4F-E5C2-48C3-3B14FDEF0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2673933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85327D-ECD6-B7FC-D701-E718AB5D6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60E695E-DF25-8EB6-A102-4CAE5F8665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CF544D-BD2B-159B-AC3B-7C125B2676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426F28-19C2-FA99-71FC-7275145E21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70DC7D-7A7D-56D8-7E94-D4FD72FBAB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31657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9FC4CC2-9546-A7C2-7204-F5EB1DD6BA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AE91356-A03D-5C65-9AA8-1463C64C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вал 7">
            <a:extLst>
              <a:ext uri="{FF2B5EF4-FFF2-40B4-BE49-F238E27FC236}">
                <a16:creationId xmlns:a16="http://schemas.microsoft.com/office/drawing/2014/main" id="{8881D7DF-6637-85AC-EF80-397DAB632392}"/>
              </a:ext>
            </a:extLst>
          </p:cNvPr>
          <p:cNvSpPr/>
          <p:nvPr/>
        </p:nvSpPr>
        <p:spPr>
          <a:xfrm>
            <a:off x="4957839" y="18921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10F19E00-CCA0-4265-87A7-4373BF14EB48}"/>
              </a:ext>
            </a:extLst>
          </p:cNvPr>
          <p:cNvSpPr/>
          <p:nvPr/>
        </p:nvSpPr>
        <p:spPr>
          <a:xfrm>
            <a:off x="7231139" y="18921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5B5D8B01-2F3B-E01B-9B3A-FB30A1106DA9}"/>
              </a:ext>
            </a:extLst>
          </p:cNvPr>
          <p:cNvSpPr/>
          <p:nvPr/>
        </p:nvSpPr>
        <p:spPr>
          <a:xfrm>
            <a:off x="9504439" y="18921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BEC7FE72-9FB2-A070-15C3-E65A7E49D553}"/>
              </a:ext>
            </a:extLst>
          </p:cNvPr>
          <p:cNvSpPr/>
          <p:nvPr/>
        </p:nvSpPr>
        <p:spPr>
          <a:xfrm>
            <a:off x="4957839" y="2423389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930703E3-5EC5-B955-B549-D08A73F4614A}"/>
              </a:ext>
            </a:extLst>
          </p:cNvPr>
          <p:cNvSpPr/>
          <p:nvPr/>
        </p:nvSpPr>
        <p:spPr>
          <a:xfrm>
            <a:off x="7231139" y="2423389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97D74FBD-E8D5-AB6B-7D2E-8970EC49547A}"/>
              </a:ext>
            </a:extLst>
          </p:cNvPr>
          <p:cNvSpPr/>
          <p:nvPr/>
        </p:nvSpPr>
        <p:spPr>
          <a:xfrm>
            <a:off x="9504439" y="2423389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F447F356-6F54-18BA-DA3D-8A2FBDB08EC7}"/>
              </a:ext>
            </a:extLst>
          </p:cNvPr>
          <p:cNvSpPr/>
          <p:nvPr/>
        </p:nvSpPr>
        <p:spPr>
          <a:xfrm>
            <a:off x="4957839" y="465756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6DC7D50F-621E-4694-7081-B00E7DF64791}"/>
              </a:ext>
            </a:extLst>
          </p:cNvPr>
          <p:cNvSpPr/>
          <p:nvPr/>
        </p:nvSpPr>
        <p:spPr>
          <a:xfrm>
            <a:off x="7231139" y="465756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93CEB94C-1F88-5C7E-4388-127384DA10C1}"/>
              </a:ext>
            </a:extLst>
          </p:cNvPr>
          <p:cNvSpPr/>
          <p:nvPr/>
        </p:nvSpPr>
        <p:spPr>
          <a:xfrm>
            <a:off x="9504439" y="465756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8" name="Рисунок 17" descr="Изображение выглядит как птица, хищная птица, сов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10B5F3DE-84C0-3D22-4ACE-45A50177E7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114" y="2563148"/>
            <a:ext cx="1733454" cy="1731704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лекопитающее, Кошачьи, Мелкие и средние кошки, Вибриссы&#10;&#10;Автоматически созданное описание">
            <a:extLst>
              <a:ext uri="{FF2B5EF4-FFF2-40B4-BE49-F238E27FC236}">
                <a16:creationId xmlns:a16="http://schemas.microsoft.com/office/drawing/2014/main" id="{938A4047-26BD-2671-F1DA-4706B857A6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732" y="4864058"/>
            <a:ext cx="1622836" cy="1622836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графическая вставка, мультфильм, иллюстрация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5DED62EE-959E-975E-3BE5-07CB9AECB0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300" y="4522022"/>
            <a:ext cx="2115478" cy="2132747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пишущий прибор, офисные принадлежности, карандаш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83C41491-2E72-47F7-032B-469A19C0193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352" y="2476853"/>
            <a:ext cx="1277912" cy="1874271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мультфильм, графическая вставка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A6E7A2C-E4C3-E0E1-FD8F-4EDBA22AD1E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980" y="2640214"/>
            <a:ext cx="1569764" cy="1574363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одежда, платье, Выкройка (дизайн одежды), Повседневное платье&#10;&#10;Автоматически созданное описание">
            <a:extLst>
              <a:ext uri="{FF2B5EF4-FFF2-40B4-BE49-F238E27FC236}">
                <a16:creationId xmlns:a16="http://schemas.microsoft.com/office/drawing/2014/main" id="{BC4BE36E-E0BF-1C33-E079-02FB5403D05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947" y="145620"/>
            <a:ext cx="1981200" cy="1981200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кухонные принадлежности, горшок, чайник, заварочный чайник&#10;&#10;Автоматически созданное описание">
            <a:extLst>
              <a:ext uri="{FF2B5EF4-FFF2-40B4-BE49-F238E27FC236}">
                <a16:creationId xmlns:a16="http://schemas.microsoft.com/office/drawing/2014/main" id="{B8EB5BB7-0DFF-3319-27F6-ECBC1108103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005" y="331228"/>
            <a:ext cx="1814605" cy="1814605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часы, настенные часы, время, Кварцевые часы&#10;&#10;Автоматически созданное описание">
            <a:extLst>
              <a:ext uri="{FF2B5EF4-FFF2-40B4-BE49-F238E27FC236}">
                <a16:creationId xmlns:a16="http://schemas.microsoft.com/office/drawing/2014/main" id="{0E2275C1-07C3-6A28-533F-2E6C0B56F78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13" y="4864058"/>
            <a:ext cx="1590405" cy="1585225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мультфильм, Графика, рисунок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3D756DE0-612B-349E-FFFA-2D06226E3F7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760" y="247931"/>
            <a:ext cx="1981200" cy="19812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B0F91E8-9301-2FBD-3217-A0DAC5957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90418" y="1448278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7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6957" y="2654728"/>
            <a:ext cx="3667125" cy="373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110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409F8C5-46F0-4AEB-A110-136E24A066A6}"/>
</file>

<file path=customXml/itemProps2.xml><?xml version="1.0" encoding="utf-8"?>
<ds:datastoreItem xmlns:ds="http://schemas.openxmlformats.org/officeDocument/2006/customXml" ds:itemID="{C00AB6FC-1C26-4058-849C-112F838169A5}"/>
</file>

<file path=customXml/itemProps3.xml><?xml version="1.0" encoding="utf-8"?>
<ds:datastoreItem xmlns:ds="http://schemas.openxmlformats.org/officeDocument/2006/customXml" ds:itemID="{4B234707-27C4-463E-B981-CA5BBA153468}"/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2025-01-16T19:37:51Z</dcterms:created>
  <dcterms:modified xsi:type="dcterms:W3CDTF">2025-01-16T19:46:02Z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