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90"/>
            <a:chOff x="545071" y="982188"/>
            <a:chExt cx="5099335" cy="362389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8"/>
              <a:ext cx="2549300" cy="1744912"/>
              <a:chOff x="796656" y="1235557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7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766" y="663681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6427" y="2809875"/>
            <a:ext cx="28575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2024-08-21T13:57:04Z</dcterms:created>
  <dcterms:modified xsi:type="dcterms:W3CDTF">2024-11-27T10:46:57Z</dcterms:modified>
</cp:coreProperties>
</file>