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5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tags" Target="../tags/tag1.xml"/><Relationship Id="rId12" Type="http://schemas.openxmlformats.org/officeDocument/2006/relationships/image" Target="../media/image9.png"/><Relationship Id="rId13" Type="http://schemas.openxmlformats.org/officeDocument/2006/relationships/slideLayout" Target="../slideLayouts/slideLayout18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5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96" y="5659870"/>
            <a:ext cx="487363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12" y="-29954"/>
            <a:ext cx="1325219" cy="1232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350" y="2310130"/>
            <a:ext cx="3848099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2024-04-20T11:25:00Z</dcterms:created>
  <dcterms:modified xsi:type="dcterms:W3CDTF">2024-06-10T10:57:09Z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</Properties>
</file>