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3000375" cy="2905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