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74" d="100"/>
          <a:sy n="74" d="100"/>
        </p:scale>
        <p:origin x="17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9" y="-155274"/>
            <a:ext cx="12297833" cy="717890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19295" y="271510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8023007" y="2224559"/>
            <a:ext cx="2694666" cy="2018414"/>
            <a:chOff x="8023007" y="2224559"/>
            <a:chExt cx="2694666" cy="201841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2224559"/>
              <a:ext cx="2018414" cy="201841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7981430" y="4497249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" y="5531782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ЖАДНЫЙ…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38405" y="1826034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УВАЖАЕМЫЙ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299455" y="1846408"/>
            <a:ext cx="2935185" cy="2484890"/>
            <a:chOff x="687630" y="3705736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687630" y="3705736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ЖАННИН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244307" y="1839311"/>
            <a:ext cx="3001279" cy="2578639"/>
            <a:chOff x="3724260" y="228604"/>
            <a:chExt cx="3001279" cy="2578639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133085" y="332433"/>
              <a:ext cx="2091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ЖЕНИНА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195" y="800778"/>
              <a:ext cx="2006465" cy="2006465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2337" y="1728680"/>
            <a:ext cx="3743325" cy="3743325"/>
          </a:xfrm>
          <a:prstGeom prst="rect">
            <a:avLst/>
          </a:prstGeom>
        </p:spPr>
      </p:pic>
      <p:pic>
        <p:nvPicPr>
          <p:cNvPr id="424" name="Picture 42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308003" y="-28350"/>
            <a:ext cx="7239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5</cp:revision>
  <dcterms:created xsi:type="dcterms:W3CDTF">2024-07-26T19:24:21Z</dcterms:created>
  <dcterms:modified xsi:type="dcterms:W3CDTF">2024-08-28T14:21:11Z</dcterms:modified>
</cp:coreProperties>
</file>