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09.08.2024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9210"/>
            <a:ext cx="12191999" cy="68964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D93FB1-C892-028F-9016-AC5A2C750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2299"/>
          <a:stretch/>
        </p:blipFill>
        <p:spPr>
          <a:xfrm>
            <a:off x="4962964" y="5316357"/>
            <a:ext cx="2403880" cy="1276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93F93B-E5FA-75F3-C0FF-10065EBE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8605" y="-534"/>
            <a:ext cx="883997" cy="82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ABAF19-EA97-A694-1E44-34C8BD84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398" r="-827"/>
          <a:stretch/>
        </p:blipFill>
        <p:spPr>
          <a:xfrm>
            <a:off x="133551" y="5685639"/>
            <a:ext cx="959471" cy="996752"/>
          </a:xfrm>
          <a:prstGeom prst="rect">
            <a:avLst/>
          </a:prstGeom>
        </p:spPr>
      </p:pic>
      <p:sp>
        <p:nvSpPr>
          <p:cNvPr id="8" name="Блок-схема: вузол 7">
            <a:extLst>
              <a:ext uri="{FF2B5EF4-FFF2-40B4-BE49-F238E27FC236}">
                <a16:creationId xmlns:a16="http://schemas.microsoft.com/office/drawing/2014/main" id="{2C602F7E-08CD-A719-85DF-6E9858FE7347}"/>
              </a:ext>
            </a:extLst>
          </p:cNvPr>
          <p:cNvSpPr/>
          <p:nvPr/>
        </p:nvSpPr>
        <p:spPr>
          <a:xfrm>
            <a:off x="1217775" y="828594"/>
            <a:ext cx="1948159" cy="1932908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>
            <a:extLst>
              <a:ext uri="{FF2B5EF4-FFF2-40B4-BE49-F238E27FC236}">
                <a16:creationId xmlns:a16="http://schemas.microsoft.com/office/drawing/2014/main" id="{AFF3DF22-B0F5-B569-04B8-5C58B9CAFDB0}"/>
              </a:ext>
            </a:extLst>
          </p:cNvPr>
          <p:cNvSpPr/>
          <p:nvPr/>
        </p:nvSpPr>
        <p:spPr>
          <a:xfrm>
            <a:off x="8674527" y="988789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6B9DEA-E6B6-F4FB-E47A-E3733185EC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6" r="-2298"/>
          <a:stretch/>
        </p:blipFill>
        <p:spPr>
          <a:xfrm>
            <a:off x="8885705" y="1247539"/>
            <a:ext cx="1521064" cy="1418059"/>
          </a:xfrm>
          <a:prstGeom prst="rect">
            <a:avLst/>
          </a:prstGeom>
        </p:spPr>
      </p:pic>
      <p:sp>
        <p:nvSpPr>
          <p:cNvPr id="12" name="Блок-схема: вузол 11">
            <a:extLst>
              <a:ext uri="{FF2B5EF4-FFF2-40B4-BE49-F238E27FC236}">
                <a16:creationId xmlns:a16="http://schemas.microsoft.com/office/drawing/2014/main" id="{24C83781-E509-D6BE-6A5A-573B2A030D2D}"/>
              </a:ext>
            </a:extLst>
          </p:cNvPr>
          <p:cNvSpPr/>
          <p:nvPr/>
        </p:nvSpPr>
        <p:spPr>
          <a:xfrm>
            <a:off x="6175247" y="888830"/>
            <a:ext cx="1943420" cy="1935559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C1B6C6-23D6-9477-4A3A-6627082B0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94282" y="862538"/>
            <a:ext cx="1705349" cy="1705349"/>
          </a:xfrm>
          <a:prstGeom prst="rect">
            <a:avLst/>
          </a:prstGeom>
        </p:spPr>
      </p:pic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7EFC7E1E-6848-382C-B0D8-00219CC1BA42}"/>
              </a:ext>
            </a:extLst>
          </p:cNvPr>
          <p:cNvSpPr/>
          <p:nvPr/>
        </p:nvSpPr>
        <p:spPr>
          <a:xfrm>
            <a:off x="3675967" y="881070"/>
            <a:ext cx="1943420" cy="1880432"/>
          </a:xfrm>
          <a:prstGeom prst="flowChartConnector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1A6B87-28FB-C747-4AB5-387342F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4312"/>
          <a:stretch/>
        </p:blipFill>
        <p:spPr>
          <a:xfrm rot="600912">
            <a:off x="3938367" y="1098831"/>
            <a:ext cx="1387386" cy="12677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6345"/>
          <a:stretch/>
        </p:blipFill>
        <p:spPr>
          <a:xfrm>
            <a:off x="1502528" y="981692"/>
            <a:ext cx="1306334" cy="15861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6853" r="14991" b="29888"/>
          <a:stretch/>
        </p:blipFill>
        <p:spPr>
          <a:xfrm>
            <a:off x="3638494" y="973191"/>
            <a:ext cx="1838594" cy="14290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/>
        </p:blipFill>
        <p:spPr>
          <a:xfrm flipH="1">
            <a:off x="6482635" y="1039784"/>
            <a:ext cx="1391500" cy="1563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>
          <a:xfrm>
            <a:off x="8997115" y="1375066"/>
            <a:ext cx="1298243" cy="1364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5E8403-F6B9-4A88-146F-FDFCC010E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882" y="2198632"/>
            <a:ext cx="2627656" cy="2627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8D5F3C-42BD-A341-71ED-DFC688973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1322"/>
          <a:stretch/>
        </p:blipFill>
        <p:spPr>
          <a:xfrm rot="17992485">
            <a:off x="1362177" y="1114333"/>
            <a:ext cx="1625379" cy="1669506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5923" y="3360347"/>
            <a:ext cx="3076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1276 0.4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312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3463 0.4745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23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07279 0.48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2419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8217 0.45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29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30</cp:revision>
  <dcterms:created xsi:type="dcterms:W3CDTF">2024-04-13T10:22:45Z</dcterms:created>
  <dcterms:modified xsi:type="dcterms:W3CDTF">2024-08-09T10:22:59Z</dcterms:modified>
</cp:coreProperties>
</file>