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2" y="3093525"/>
            <a:ext cx="265747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