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2B"/>
    <a:srgbClr val="990099"/>
    <a:srgbClr val="4472C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223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microsoft.com/office/2007/relationships/hdphoto" Target="../media/hdphoto1.wdp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88" y="0"/>
            <a:ext cx="12288688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608" y="2339132"/>
            <a:ext cx="8827696" cy="3189064"/>
          </a:xfrm>
          <a:prstGeom prst="roundRect">
            <a:avLst/>
          </a:prstGeom>
          <a:solidFill>
            <a:schemeClr val="bg1">
              <a:alpha val="69804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ц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" y="2626875"/>
            <a:ext cx="1800000" cy="1800000"/>
          </a:xfrm>
          <a:prstGeom prst="rect">
            <a:avLst/>
          </a:prstGeom>
        </p:spPr>
      </p:pic>
      <p:pic>
        <p:nvPicPr>
          <p:cNvPr id="9" name="ц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428" y="3939849"/>
            <a:ext cx="1332000" cy="1332000"/>
          </a:xfrm>
          <a:prstGeom prst="rect">
            <a:avLst/>
          </a:prstGeom>
        </p:spPr>
      </p:pic>
      <p:pic>
        <p:nvPicPr>
          <p:cNvPr id="8" name="ц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02955" y="2914875"/>
            <a:ext cx="1314310" cy="1332000"/>
          </a:xfrm>
          <a:prstGeom prst="rect">
            <a:avLst/>
          </a:prstGeom>
        </p:spPr>
      </p:pic>
      <p:pic>
        <p:nvPicPr>
          <p:cNvPr id="7" name="ц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373" y="2446875"/>
            <a:ext cx="1800000" cy="1800000"/>
          </a:xfrm>
          <a:prstGeom prst="rect">
            <a:avLst/>
          </a:prstGeom>
        </p:spPr>
      </p:pic>
      <p:pic>
        <p:nvPicPr>
          <p:cNvPr id="10" name="ц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900" y="3417166"/>
            <a:ext cx="1776095" cy="1800000"/>
          </a:xfrm>
          <a:prstGeom prst="rect">
            <a:avLst/>
          </a:prstGeom>
        </p:spPr>
      </p:pic>
      <p:pic>
        <p:nvPicPr>
          <p:cNvPr id="11" name="ц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97613" y="2751166"/>
            <a:ext cx="1332000" cy="1332000"/>
          </a:xfrm>
          <a:prstGeom prst="rect">
            <a:avLst/>
          </a:prstGeom>
        </p:spPr>
      </p:pic>
      <p:pic>
        <p:nvPicPr>
          <p:cNvPr id="25" name="ц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11976" y="3885166"/>
            <a:ext cx="1332000" cy="1332000"/>
          </a:xfrm>
          <a:prstGeom prst="rect">
            <a:avLst/>
          </a:prstGeom>
        </p:spPr>
      </p:pic>
      <p:pic>
        <p:nvPicPr>
          <p:cNvPr id="6" name="я1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392" y="2446875"/>
            <a:ext cx="2160000" cy="2160000"/>
          </a:xfrm>
          <a:prstGeom prst="rect">
            <a:avLst/>
          </a:prstGeom>
        </p:spPr>
      </p:pic>
      <p:pic>
        <p:nvPicPr>
          <p:cNvPr id="16" name="я2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428" y="3885849"/>
            <a:ext cx="1440000" cy="1440000"/>
          </a:xfrm>
          <a:prstGeom prst="rect">
            <a:avLst/>
          </a:prstGeom>
        </p:spPr>
      </p:pic>
      <p:pic>
        <p:nvPicPr>
          <p:cNvPr id="18" name="я3"/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40110" y="2806875"/>
            <a:ext cx="1440000" cy="1440000"/>
          </a:xfrm>
          <a:prstGeom prst="rect">
            <a:avLst/>
          </a:prstGeom>
        </p:spPr>
      </p:pic>
      <p:pic>
        <p:nvPicPr>
          <p:cNvPr id="15" name="я4"/>
          <p:cNvPicPr>
            <a:picLocks noChangeAspect="1"/>
          </p:cNvPicPr>
          <p:nvPr/>
        </p:nvPicPr>
        <p:blipFill>
          <a:blip r:embed="rId1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17373" y="2349000"/>
            <a:ext cx="2160000" cy="2160000"/>
          </a:xfrm>
          <a:prstGeom prst="rect">
            <a:avLst/>
          </a:prstGeom>
        </p:spPr>
      </p:pic>
      <p:pic>
        <p:nvPicPr>
          <p:cNvPr id="17" name="я5"/>
          <p:cNvPicPr>
            <a:picLocks noChangeAspect="1"/>
          </p:cNvPicPr>
          <p:nvPr/>
        </p:nvPicPr>
        <p:blipFill>
          <a:blip r:embed="rId14">
            <a:duotone>
              <a:prstClr val="black"/>
              <a:srgbClr val="F9F92B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963" y="3237166"/>
            <a:ext cx="2160000" cy="2160000"/>
          </a:xfrm>
          <a:prstGeom prst="rect">
            <a:avLst/>
          </a:prstGeom>
        </p:spPr>
      </p:pic>
      <p:pic>
        <p:nvPicPr>
          <p:cNvPr id="14" name="я6"/>
          <p:cNvPicPr>
            <a:picLocks noChangeAspect="1"/>
          </p:cNvPicPr>
          <p:nvPr/>
        </p:nvPicPr>
        <p:blipFill>
          <a:blip r:embed="rId15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13" y="2697166"/>
            <a:ext cx="1440000" cy="1440000"/>
          </a:xfrm>
          <a:prstGeom prst="rect">
            <a:avLst/>
          </a:prstGeom>
        </p:spPr>
      </p:pic>
      <p:pic>
        <p:nvPicPr>
          <p:cNvPr id="26" name="я7"/>
          <p:cNvPicPr>
            <a:picLocks noChangeAspect="1"/>
          </p:cNvPicPr>
          <p:nvPr/>
        </p:nvPicPr>
        <p:blipFill>
          <a:blip r:embed="rId1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286" y="3831166"/>
            <a:ext cx="1440000" cy="144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91" y="1045168"/>
            <a:ext cx="1416837" cy="144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89" y="565400"/>
            <a:ext cx="1416837" cy="1440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404" y="101875"/>
            <a:ext cx="1416837" cy="1440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987" y="-154600"/>
            <a:ext cx="1416837" cy="1440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776" y="101875"/>
            <a:ext cx="1416837" cy="1440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656" y="587309"/>
            <a:ext cx="1416837" cy="14400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286" y="1045168"/>
            <a:ext cx="1416837" cy="1440000"/>
          </a:xfrm>
          <a:prstGeom prst="rect">
            <a:avLst/>
          </a:prstGeom>
        </p:spPr>
      </p:pic>
      <p:pic>
        <p:nvPicPr>
          <p:cNvPr id="149" name="Picture 14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809990" y="2697480"/>
            <a:ext cx="3324225" cy="3324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9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21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33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45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57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69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44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21</cp:revision>
  <dcterms:created xsi:type="dcterms:W3CDTF">2024-07-11T08:55:26Z</dcterms:created>
  <dcterms:modified xsi:type="dcterms:W3CDTF">2024-10-30T13:58:24Z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C57195C2EE9C4377A5EA8028AD22534B_12</vt:lpwstr>
  </property>
  <property fmtid="{D5CDD505-2E9C-101B-9397-08002B2CF9AE}" pid="3" name="KSOProductBuildVer">
    <vt:lpwstr>1033-12.2.0.17119</vt:lpwstr>
  </property>
</Properties>
</file>