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79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78089" y="423328"/>
            <a:ext cx="7093966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49E45728-B031-4FA3-B1EA-43AB8CA9B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941567"/>
            <a:ext cx="3048941" cy="3048941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6A51D50-A9A4-F7AF-84B7-9CD323DEFA1E}"/>
              </a:ext>
            </a:extLst>
          </p:cNvPr>
          <p:cNvSpPr/>
          <p:nvPr/>
        </p:nvSpPr>
        <p:spPr>
          <a:xfrm>
            <a:off x="3549293" y="1290338"/>
            <a:ext cx="3419557" cy="3332516"/>
          </a:xfrm>
          <a:prstGeom prst="wedgeRoundRectCallout">
            <a:avLst>
              <a:gd name="adj1" fmla="val -69482"/>
              <a:gd name="adj2" fmla="val 209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CA80A6-65A8-28D3-0DC0-8680BD613DDF}"/>
              </a:ext>
            </a:extLst>
          </p:cNvPr>
          <p:cNvGrpSpPr/>
          <p:nvPr/>
        </p:nvGrpSpPr>
        <p:grpSpPr>
          <a:xfrm>
            <a:off x="3701512" y="1402073"/>
            <a:ext cx="3062056" cy="3010847"/>
            <a:chOff x="3691939" y="853388"/>
            <a:chExt cx="4592216" cy="41053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DB2D9-2D92-1209-BA5D-9E28D69335AC}"/>
                </a:ext>
              </a:extLst>
            </p:cNvPr>
            <p:cNvSpPr txBox="1"/>
            <p:nvPr/>
          </p:nvSpPr>
          <p:spPr>
            <a:xfrm>
              <a:off x="3691939" y="3657765"/>
              <a:ext cx="4592216" cy="130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Вовк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побачив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білку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4" name="Рисунок 23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B735D8-12D0-C61A-2833-B234F2C3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50" y="1802748"/>
              <a:ext cx="1408646" cy="140864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694F3D9-39C0-BB43-4E20-F628C02E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38" y="853388"/>
              <a:ext cx="2575612" cy="25756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6B90B30-2791-7559-0360-6AA38B87A153}"/>
              </a:ext>
            </a:extLst>
          </p:cNvPr>
          <p:cNvGrpSpPr/>
          <p:nvPr/>
        </p:nvGrpSpPr>
        <p:grpSpPr>
          <a:xfrm>
            <a:off x="3386933" y="1496119"/>
            <a:ext cx="3407324" cy="2869587"/>
            <a:chOff x="3568700" y="850042"/>
            <a:chExt cx="4874202" cy="4017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6A9E94-1967-E9FB-AA8A-07590E25CCD6}"/>
                </a:ext>
              </a:extLst>
            </p:cNvPr>
            <p:cNvSpPr txBox="1"/>
            <p:nvPr/>
          </p:nvSpPr>
          <p:spPr>
            <a:xfrm>
              <a:off x="4375057" y="3531506"/>
              <a:ext cx="3518087" cy="133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Володя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був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голодний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46" name="Рисунок 45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175B2B3-C582-8AE3-D8F8-9C011FF7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1" y="1361833"/>
              <a:ext cx="2097571" cy="209757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мультфильм, статуэтка, кукла, фигур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83ADA7-19ED-6D7F-AA92-56C046A7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850042"/>
              <a:ext cx="2628103" cy="2628103"/>
            </a:xfrm>
            <a:prstGeom prst="rect">
              <a:avLst/>
            </a:prstGeom>
          </p:spPr>
        </p:pic>
        <p:pic>
          <p:nvPicPr>
            <p:cNvPr id="77" name="Рисунок 76" descr="Закрыть со сплошной заливкой">
              <a:extLst>
                <a:ext uri="{FF2B5EF4-FFF2-40B4-BE49-F238E27FC236}">
                  <a16:creationId xmlns:a16="http://schemas.microsoft.com/office/drawing/2014/main" id="{456442A8-AED9-75C9-171E-99378E6B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71469" y="194425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188C0CE-A80C-CC71-7EF3-0FBFF03832CC}"/>
              </a:ext>
            </a:extLst>
          </p:cNvPr>
          <p:cNvGrpSpPr/>
          <p:nvPr/>
        </p:nvGrpSpPr>
        <p:grpSpPr>
          <a:xfrm>
            <a:off x="3888867" y="1373612"/>
            <a:ext cx="2509021" cy="3034935"/>
            <a:chOff x="4562841" y="935349"/>
            <a:chExt cx="3066318" cy="373962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4DBBD5-0717-C2E4-427B-FCA89EDC4DEB}"/>
                </a:ext>
              </a:extLst>
            </p:cNvPr>
            <p:cNvSpPr txBox="1"/>
            <p:nvPr/>
          </p:nvSpPr>
          <p:spPr>
            <a:xfrm>
              <a:off x="4562841" y="3499331"/>
              <a:ext cx="3066318" cy="1175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плив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2" name="Рисунок 91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DB4928F6-AA28-1F28-2F71-C39B93A9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4" y="1141137"/>
              <a:ext cx="2711191" cy="271119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F7A83DA-843D-480C-50C0-0F06DEC1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8"/>
            <a:stretch/>
          </p:blipFill>
          <p:spPr>
            <a:xfrm>
              <a:off x="5241885" y="935349"/>
              <a:ext cx="2059875" cy="1571722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2203D-3941-74CC-3920-B89B90ECA5EB}"/>
              </a:ext>
            </a:extLst>
          </p:cNvPr>
          <p:cNvGrpSpPr/>
          <p:nvPr/>
        </p:nvGrpSpPr>
        <p:grpSpPr>
          <a:xfrm>
            <a:off x="3872888" y="1203789"/>
            <a:ext cx="2558713" cy="3175132"/>
            <a:chOff x="4155305" y="1161638"/>
            <a:chExt cx="3949723" cy="359141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23F17-341D-7766-9730-2A66ED426DC7}"/>
                </a:ext>
              </a:extLst>
            </p:cNvPr>
            <p:cNvSpPr txBox="1"/>
            <p:nvPr/>
          </p:nvSpPr>
          <p:spPr>
            <a:xfrm>
              <a:off x="4155305" y="3673852"/>
              <a:ext cx="3949723" cy="1079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два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весла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8" name="Рисунок 117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55330-A9C6-16CC-F0D4-60B3A2CE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65" y="1161638"/>
              <a:ext cx="2692992" cy="2692992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D38932D-3FF8-F497-FBB5-A0B564CB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334" y="1842412"/>
              <a:ext cx="1462017" cy="1462017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4314E725-D0C7-FC47-1A8F-ABE3E292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0663" y="1844643"/>
              <a:ext cx="1462017" cy="146201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296F1258-5ABC-3F40-B43F-00E605791C7C}"/>
              </a:ext>
            </a:extLst>
          </p:cNvPr>
          <p:cNvGrpSpPr/>
          <p:nvPr/>
        </p:nvGrpSpPr>
        <p:grpSpPr>
          <a:xfrm>
            <a:off x="3778694" y="1447885"/>
            <a:ext cx="2847254" cy="2960662"/>
            <a:chOff x="4253665" y="742273"/>
            <a:chExt cx="3689231" cy="409176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F029F40-9B35-0D3E-E28D-1233B8BB4FC0}"/>
                </a:ext>
              </a:extLst>
            </p:cNvPr>
            <p:cNvSpPr txBox="1"/>
            <p:nvPr/>
          </p:nvSpPr>
          <p:spPr>
            <a:xfrm>
              <a:off x="4253665" y="3515418"/>
              <a:ext cx="3689231" cy="131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Біля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вулкана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текла лава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49" name="Рисунок 148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250687-7A93-E082-23E6-803A8D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51" y="742273"/>
              <a:ext cx="2955076" cy="2955076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1AE9DE5-E4FD-9343-1C7A-1D58CA95D278}"/>
              </a:ext>
            </a:extLst>
          </p:cNvPr>
          <p:cNvGrpSpPr/>
          <p:nvPr/>
        </p:nvGrpSpPr>
        <p:grpSpPr>
          <a:xfrm>
            <a:off x="3853197" y="1404971"/>
            <a:ext cx="2868094" cy="3051966"/>
            <a:chOff x="4281308" y="1069525"/>
            <a:chExt cx="3629384" cy="3619584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7E6AA33-3A75-FD45-2162-93CD8CA6A7F2}"/>
                </a:ext>
              </a:extLst>
            </p:cNvPr>
            <p:cNvSpPr txBox="1"/>
            <p:nvPr/>
          </p:nvSpPr>
          <p:spPr>
            <a:xfrm>
              <a:off x="4281308" y="3557553"/>
              <a:ext cx="3629384" cy="113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Клава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сиділа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лавці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7" name="Рисунок 15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F9233-AB10-52D9-D848-0DEF10B8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05" y="1293255"/>
              <a:ext cx="2756288" cy="2756288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Анимация, кукла, статуэт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30CEBB-2F58-BDE0-6207-F5B2243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26" y="1069525"/>
              <a:ext cx="1799512" cy="217040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A17F79-C4FE-5603-17BA-5EE27F3BF2E3}"/>
              </a:ext>
            </a:extLst>
          </p:cNvPr>
          <p:cNvGrpSpPr/>
          <p:nvPr/>
        </p:nvGrpSpPr>
        <p:grpSpPr>
          <a:xfrm>
            <a:off x="3818070" y="1165475"/>
            <a:ext cx="2880917" cy="3300562"/>
            <a:chOff x="4409511" y="572023"/>
            <a:chExt cx="3457736" cy="4216528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9AD2C29-5788-EC00-7696-450A16C8AB54}"/>
                </a:ext>
              </a:extLst>
            </p:cNvPr>
            <p:cNvGrpSpPr/>
            <p:nvPr/>
          </p:nvGrpSpPr>
          <p:grpSpPr>
            <a:xfrm>
              <a:off x="4409511" y="572023"/>
              <a:ext cx="3457736" cy="4216528"/>
              <a:chOff x="4409511" y="572023"/>
              <a:chExt cx="3457736" cy="4216528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FAF8E16-FF82-F583-3F91-81328102F7FE}"/>
                  </a:ext>
                </a:extLst>
              </p:cNvPr>
              <p:cNvSpPr txBox="1"/>
              <p:nvPr/>
            </p:nvSpPr>
            <p:spPr>
              <a:xfrm>
                <a:off x="4409511" y="3569662"/>
                <a:ext cx="3457736" cy="121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У саду </a:t>
                </a:r>
                <a:r>
                  <a:rPr lang="ru-RU" sz="28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співав</a:t>
                </a:r>
                <a:endPara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соловей</a:t>
                </a:r>
                <a:endParaRPr lang="ru-U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168" name="Рисунок 167" descr="Изображение выглядит как дерево, рисунок, картин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CC5F48-865B-596E-54F9-F72D74B29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107" y="572023"/>
                <a:ext cx="3280305" cy="3280305"/>
              </a:xfrm>
              <a:prstGeom prst="rect">
                <a:avLst/>
              </a:prstGeom>
            </p:spPr>
          </p:pic>
          <p:pic>
            <p:nvPicPr>
              <p:cNvPr id="166" name="Рисунок 165" descr="Изображение выглядит как Графика, графическая вставка, мультфильм, графический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104235-38A1-CF8A-9E64-7B12CB0F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1421" y="935790"/>
                <a:ext cx="1344499" cy="1344499"/>
              </a:xfrm>
              <a:prstGeom prst="rect">
                <a:avLst/>
              </a:prstGeom>
            </p:spPr>
          </p:pic>
        </p:grpSp>
        <p:pic>
          <p:nvPicPr>
            <p:cNvPr id="6" name="Рисунок 5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35DDAEAF-EC82-86AC-CE14-DAD386FD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3" y="1602362"/>
              <a:ext cx="1069037" cy="106903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9" y="947703"/>
            <a:ext cx="3993804" cy="406512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80068" y="2980264"/>
            <a:ext cx="3257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2024-12-07T10:49:22Z</dcterms:modified>
</cp:coreProperties>
</file>