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2B"/>
    <a:srgbClr val="990099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1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08" y="2339132"/>
            <a:ext cx="8827696" cy="3189064"/>
          </a:xfrm>
          <a:prstGeom prst="round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ц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" y="2626875"/>
            <a:ext cx="1800000" cy="1800000"/>
          </a:xfrm>
          <a:prstGeom prst="rect">
            <a:avLst/>
          </a:prstGeom>
        </p:spPr>
      </p:pic>
      <p:pic>
        <p:nvPicPr>
          <p:cNvPr id="9" name="ц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8" y="3939849"/>
            <a:ext cx="1332000" cy="1332000"/>
          </a:xfrm>
          <a:prstGeom prst="rect">
            <a:avLst/>
          </a:prstGeom>
        </p:spPr>
      </p:pic>
      <p:pic>
        <p:nvPicPr>
          <p:cNvPr id="8" name="ц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2955" y="2914875"/>
            <a:ext cx="1314310" cy="1332000"/>
          </a:xfrm>
          <a:prstGeom prst="rect">
            <a:avLst/>
          </a:prstGeom>
        </p:spPr>
      </p:pic>
      <p:pic>
        <p:nvPicPr>
          <p:cNvPr id="7" name="ц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73" y="2446875"/>
            <a:ext cx="1800000" cy="1800000"/>
          </a:xfrm>
          <a:prstGeom prst="rect">
            <a:avLst/>
          </a:prstGeom>
        </p:spPr>
      </p:pic>
      <p:pic>
        <p:nvPicPr>
          <p:cNvPr id="10" name="ц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00" y="3417166"/>
            <a:ext cx="1776095" cy="1800000"/>
          </a:xfrm>
          <a:prstGeom prst="rect">
            <a:avLst/>
          </a:prstGeom>
        </p:spPr>
      </p:pic>
      <p:pic>
        <p:nvPicPr>
          <p:cNvPr id="11" name="ц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613" y="2751166"/>
            <a:ext cx="1332000" cy="1332000"/>
          </a:xfrm>
          <a:prstGeom prst="rect">
            <a:avLst/>
          </a:prstGeom>
        </p:spPr>
      </p:pic>
      <p:pic>
        <p:nvPicPr>
          <p:cNvPr id="25" name="ц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1976" y="3885166"/>
            <a:ext cx="1332000" cy="1332000"/>
          </a:xfrm>
          <a:prstGeom prst="rect">
            <a:avLst/>
          </a:prstGeom>
        </p:spPr>
      </p:pic>
      <p:pic>
        <p:nvPicPr>
          <p:cNvPr id="6" name="я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2" y="2446875"/>
            <a:ext cx="2160000" cy="2160000"/>
          </a:xfrm>
          <a:prstGeom prst="rect">
            <a:avLst/>
          </a:prstGeom>
        </p:spPr>
      </p:pic>
      <p:pic>
        <p:nvPicPr>
          <p:cNvPr id="16" name="я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8" y="3885849"/>
            <a:ext cx="1440000" cy="1440000"/>
          </a:xfrm>
          <a:prstGeom prst="rect">
            <a:avLst/>
          </a:prstGeom>
        </p:spPr>
      </p:pic>
      <p:pic>
        <p:nvPicPr>
          <p:cNvPr id="18" name="я3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0110" y="2806875"/>
            <a:ext cx="1440000" cy="1440000"/>
          </a:xfrm>
          <a:prstGeom prst="rect">
            <a:avLst/>
          </a:prstGeom>
        </p:spPr>
      </p:pic>
      <p:pic>
        <p:nvPicPr>
          <p:cNvPr id="15" name="я4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7373" y="2349000"/>
            <a:ext cx="2160000" cy="2160000"/>
          </a:xfrm>
          <a:prstGeom prst="rect">
            <a:avLst/>
          </a:prstGeom>
        </p:spPr>
      </p:pic>
      <p:pic>
        <p:nvPicPr>
          <p:cNvPr id="17" name="я5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9F92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63" y="3237166"/>
            <a:ext cx="2160000" cy="2160000"/>
          </a:xfrm>
          <a:prstGeom prst="rect">
            <a:avLst/>
          </a:prstGeom>
        </p:spPr>
      </p:pic>
      <p:pic>
        <p:nvPicPr>
          <p:cNvPr id="14" name="я6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13" y="2697166"/>
            <a:ext cx="1440000" cy="1440000"/>
          </a:xfrm>
          <a:prstGeom prst="rect">
            <a:avLst/>
          </a:prstGeom>
        </p:spPr>
      </p:pic>
      <p:pic>
        <p:nvPicPr>
          <p:cNvPr id="26" name="я7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3831166"/>
            <a:ext cx="144000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1" y="1045168"/>
            <a:ext cx="1416837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9" y="565400"/>
            <a:ext cx="1416837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04" y="101875"/>
            <a:ext cx="1416837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87" y="-154600"/>
            <a:ext cx="1416837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76" y="101875"/>
            <a:ext cx="1416837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587309"/>
            <a:ext cx="1416837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1045168"/>
            <a:ext cx="1416837" cy="1440000"/>
          </a:xfrm>
          <a:prstGeom prst="rect">
            <a:avLst/>
          </a:prstGeom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09990" y="2697480"/>
            <a:ext cx="32099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21</cp:revision>
  <dcterms:created xsi:type="dcterms:W3CDTF">2024-07-11T08:55:26Z</dcterms:created>
  <dcterms:modified xsi:type="dcterms:W3CDTF">2024-10-30T13:58:24Z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C57195C2EE9C4377A5EA8028AD22534B_12</vt:lpwstr>
  </property>
  <property fmtid="{D5CDD505-2E9C-101B-9397-08002B2CF9AE}" pid="3" name="KSOProductBuildVer">
    <vt:lpwstr>1033-12.2.0.17119</vt:lpwstr>
  </property>
</Properties>
</file>