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0F9CC-36B2-4138-8F36-BC953A753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244760C-250C-4775-98DF-51CF2DB024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A0574D4-6F78-4BC0-962A-04F07CB58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561C07-0885-4B0B-9DF4-D93038DD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7659E7-ACBA-48A4-991E-0313C8F3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280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9F2A1-39B7-439C-BCF1-5BEA4935A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56705A1-69C7-4E67-B438-98972893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13AD56-0E8D-43D0-A5D5-DF10E9276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08A3EEF-0B14-4C9F-9307-AA06466C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3F31E9-17C8-4D90-8807-6953BD13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974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5F6A3D0-8522-4F8A-AD55-0D9776FD03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B41295E-BD9A-48D8-9899-89C0864D9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3DF9C8C-B678-4E03-89BE-5AA1657FD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57113E-9FAC-4BF8-89D5-3F264935C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6E04C45-DAB7-4F4D-8135-596FE6B69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34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3750DB-246E-41F3-A197-E4F13EC4E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B2BF9B-18C6-4282-8431-A222C4DEC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A4D95B-B138-45ED-B8C9-A3F39CFA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E2C194-2E13-4C66-A586-6F6A0B83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0219EF-0DC1-46C7-94E8-C58A611B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64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AD92B-0A6D-44E8-BB40-D05265015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7B59089-5C17-480C-89D8-889193C6CA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07ABC80-6915-4404-B431-5D7EA8C84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A202A0-8008-4F23-88BE-F079AC6AA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7B7ECB-B441-4C67-BD84-6A5B9A13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3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4F74-EA86-4E48-9EA8-EFB4335DB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3037F4-3CE1-46E3-9959-210DD1A9F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47528E1-E09D-42DD-8836-23713D5C6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41A4C2-197B-4AD2-8A96-C35FAB728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47FBB2-BA7A-4958-B75E-43220A50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EB8A08-E1AC-407A-B66B-B4CE00A0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5197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58178-5D73-4E65-9979-821D7E7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B755C3-64AA-4DEE-A90A-E8B989FD7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F7659E-75B5-4219-B794-42F71A99C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E519609-A88B-4F58-B6C9-B8FF159A32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ED045E1-9624-4CD2-9170-6B399ADAF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96378B-1BE7-4D9E-BFCD-988CFBC4B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EA484DCE-0469-42F7-B1E1-74B9B30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78E7A95-9B8E-4B63-9E8E-B427067E8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7852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ED34-6D6D-4BE0-9D2C-6544B4F2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2808D9D-4BF7-49D0-80ED-2390C2DA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069C57C-2FED-4FC9-B9DC-3D08CCC4C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72ACF57-721B-4032-ACB5-E9E5721C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122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011995F-5BC2-46F4-BACF-EF0F5780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95BF6B9-EDBA-4B20-8AE6-172E2F320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F80FAF-08E4-48B8-BF6A-4B3C7A8CD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85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210D2-AE6A-48E5-B750-51C9AF1DE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1848E0-B712-454E-8575-7B7A5EEF0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2DF9A1A-C85F-4136-A039-8B9315ABC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C74998-50E3-4108-A3CF-3B160FFE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589D45-989C-4A1F-9281-034FEC49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5E1C99D-7C2C-4A3B-8119-53CA03FF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763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CD843-56D8-4523-9232-D9F3652C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5A88DF1-BA9A-42E4-B561-F610085242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01FE32-60D3-41ED-ADC8-B7391A721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A244E10-AEB0-466F-91A8-7FB614470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D612916-A385-468C-85D5-EE262A75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40ECF4-D99F-4F15-ABF8-DFEDEC0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9609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555172-5A66-4917-BD3A-512F0BCAA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B1D24EA-17A3-423E-8B53-CDAADE32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CBCF8F-B940-46BD-9766-0CBD71DA16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8600-2E67-42E7-BCED-C066F92B563D}" type="datetimeFigureOut">
              <a:rPr lang="uk-UA" smtClean="0"/>
              <a:t>16.11.2024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FB30B42-215B-4A33-B471-19F3F26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41ED6F-371E-4444-85A4-492A3757F0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B3B11-405E-455D-8CE3-5028E14E7F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2003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5C0116-0256-43CD-9FCA-468707881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049" y="0"/>
            <a:ext cx="12208197" cy="6917120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6ECB5522-B64E-4112-BF7F-AC3C4DF7892B}"/>
              </a:ext>
            </a:extLst>
          </p:cNvPr>
          <p:cNvSpPr/>
          <p:nvPr/>
        </p:nvSpPr>
        <p:spPr>
          <a:xfrm>
            <a:off x="1158164" y="167940"/>
            <a:ext cx="6057901" cy="1125401"/>
          </a:xfrm>
          <a:custGeom>
            <a:avLst/>
            <a:gdLst>
              <a:gd name="connsiteX0" fmla="*/ 0 w 6057901"/>
              <a:gd name="connsiteY0" fmla="*/ 187571 h 1125401"/>
              <a:gd name="connsiteX1" fmla="*/ 187571 w 6057901"/>
              <a:gd name="connsiteY1" fmla="*/ 0 h 1125401"/>
              <a:gd name="connsiteX2" fmla="*/ 755847 w 6057901"/>
              <a:gd name="connsiteY2" fmla="*/ 0 h 1125401"/>
              <a:gd name="connsiteX3" fmla="*/ 1437778 w 6057901"/>
              <a:gd name="connsiteY3" fmla="*/ 0 h 1125401"/>
              <a:gd name="connsiteX4" fmla="*/ 2006054 w 6057901"/>
              <a:gd name="connsiteY4" fmla="*/ 0 h 1125401"/>
              <a:gd name="connsiteX5" fmla="*/ 2517502 w 6057901"/>
              <a:gd name="connsiteY5" fmla="*/ 0 h 1125401"/>
              <a:gd name="connsiteX6" fmla="*/ 3085778 w 6057901"/>
              <a:gd name="connsiteY6" fmla="*/ 0 h 1125401"/>
              <a:gd name="connsiteX7" fmla="*/ 3483571 w 6057901"/>
              <a:gd name="connsiteY7" fmla="*/ 0 h 1125401"/>
              <a:gd name="connsiteX8" fmla="*/ 3995020 w 6057901"/>
              <a:gd name="connsiteY8" fmla="*/ 0 h 1125401"/>
              <a:gd name="connsiteX9" fmla="*/ 4449640 w 6057901"/>
              <a:gd name="connsiteY9" fmla="*/ 0 h 1125401"/>
              <a:gd name="connsiteX10" fmla="*/ 4904261 w 6057901"/>
              <a:gd name="connsiteY10" fmla="*/ 0 h 1125401"/>
              <a:gd name="connsiteX11" fmla="*/ 5870330 w 6057901"/>
              <a:gd name="connsiteY11" fmla="*/ 0 h 1125401"/>
              <a:gd name="connsiteX12" fmla="*/ 6057901 w 6057901"/>
              <a:gd name="connsiteY12" fmla="*/ 187571 h 1125401"/>
              <a:gd name="connsiteX13" fmla="*/ 6057901 w 6057901"/>
              <a:gd name="connsiteY13" fmla="*/ 540193 h 1125401"/>
              <a:gd name="connsiteX14" fmla="*/ 6057901 w 6057901"/>
              <a:gd name="connsiteY14" fmla="*/ 937830 h 1125401"/>
              <a:gd name="connsiteX15" fmla="*/ 5870330 w 6057901"/>
              <a:gd name="connsiteY15" fmla="*/ 1125401 h 1125401"/>
              <a:gd name="connsiteX16" fmla="*/ 5302054 w 6057901"/>
              <a:gd name="connsiteY16" fmla="*/ 1125401 h 1125401"/>
              <a:gd name="connsiteX17" fmla="*/ 4904261 w 6057901"/>
              <a:gd name="connsiteY17" fmla="*/ 1125401 h 1125401"/>
              <a:gd name="connsiteX18" fmla="*/ 4449640 w 6057901"/>
              <a:gd name="connsiteY18" fmla="*/ 1125401 h 1125401"/>
              <a:gd name="connsiteX19" fmla="*/ 3881364 w 6057901"/>
              <a:gd name="connsiteY19" fmla="*/ 1125401 h 1125401"/>
              <a:gd name="connsiteX20" fmla="*/ 3426744 w 6057901"/>
              <a:gd name="connsiteY20" fmla="*/ 1125401 h 1125401"/>
              <a:gd name="connsiteX21" fmla="*/ 3028951 w 6057901"/>
              <a:gd name="connsiteY21" fmla="*/ 1125401 h 1125401"/>
              <a:gd name="connsiteX22" fmla="*/ 2517502 w 6057901"/>
              <a:gd name="connsiteY22" fmla="*/ 1125401 h 1125401"/>
              <a:gd name="connsiteX23" fmla="*/ 1835571 w 6057901"/>
              <a:gd name="connsiteY23" fmla="*/ 1125401 h 1125401"/>
              <a:gd name="connsiteX24" fmla="*/ 1210468 w 6057901"/>
              <a:gd name="connsiteY24" fmla="*/ 1125401 h 1125401"/>
              <a:gd name="connsiteX25" fmla="*/ 187571 w 6057901"/>
              <a:gd name="connsiteY25" fmla="*/ 1125401 h 1125401"/>
              <a:gd name="connsiteX26" fmla="*/ 0 w 6057901"/>
              <a:gd name="connsiteY26" fmla="*/ 937830 h 1125401"/>
              <a:gd name="connsiteX27" fmla="*/ 0 w 6057901"/>
              <a:gd name="connsiteY27" fmla="*/ 577706 h 1125401"/>
              <a:gd name="connsiteX28" fmla="*/ 0 w 6057901"/>
              <a:gd name="connsiteY28" fmla="*/ 187571 h 112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057901" h="1125401" fill="none" extrusionOk="0">
                <a:moveTo>
                  <a:pt x="0" y="187571"/>
                </a:moveTo>
                <a:cubicBezTo>
                  <a:pt x="18571" y="76447"/>
                  <a:pt x="79217" y="21370"/>
                  <a:pt x="187571" y="0"/>
                </a:cubicBezTo>
                <a:cubicBezTo>
                  <a:pt x="433297" y="-12563"/>
                  <a:pt x="523643" y="22085"/>
                  <a:pt x="755847" y="0"/>
                </a:cubicBezTo>
                <a:cubicBezTo>
                  <a:pt x="988051" y="-22085"/>
                  <a:pt x="1237190" y="28769"/>
                  <a:pt x="1437778" y="0"/>
                </a:cubicBezTo>
                <a:cubicBezTo>
                  <a:pt x="1638366" y="-28769"/>
                  <a:pt x="1812898" y="52392"/>
                  <a:pt x="2006054" y="0"/>
                </a:cubicBezTo>
                <a:cubicBezTo>
                  <a:pt x="2199210" y="-52392"/>
                  <a:pt x="2388955" y="3231"/>
                  <a:pt x="2517502" y="0"/>
                </a:cubicBezTo>
                <a:cubicBezTo>
                  <a:pt x="2646049" y="-3231"/>
                  <a:pt x="2932480" y="2488"/>
                  <a:pt x="3085778" y="0"/>
                </a:cubicBezTo>
                <a:cubicBezTo>
                  <a:pt x="3239076" y="-2488"/>
                  <a:pt x="3394907" y="32359"/>
                  <a:pt x="3483571" y="0"/>
                </a:cubicBezTo>
                <a:cubicBezTo>
                  <a:pt x="3572235" y="-32359"/>
                  <a:pt x="3745994" y="50495"/>
                  <a:pt x="3995020" y="0"/>
                </a:cubicBezTo>
                <a:cubicBezTo>
                  <a:pt x="4244046" y="-50495"/>
                  <a:pt x="4296222" y="1217"/>
                  <a:pt x="4449640" y="0"/>
                </a:cubicBezTo>
                <a:cubicBezTo>
                  <a:pt x="4603058" y="-1217"/>
                  <a:pt x="4691312" y="54231"/>
                  <a:pt x="4904261" y="0"/>
                </a:cubicBezTo>
                <a:cubicBezTo>
                  <a:pt x="5117210" y="-54231"/>
                  <a:pt x="5607009" y="70026"/>
                  <a:pt x="5870330" y="0"/>
                </a:cubicBezTo>
                <a:cubicBezTo>
                  <a:pt x="5997280" y="-7612"/>
                  <a:pt x="6052622" y="101774"/>
                  <a:pt x="6057901" y="187571"/>
                </a:cubicBezTo>
                <a:cubicBezTo>
                  <a:pt x="6079754" y="337204"/>
                  <a:pt x="6043388" y="417144"/>
                  <a:pt x="6057901" y="540193"/>
                </a:cubicBezTo>
                <a:cubicBezTo>
                  <a:pt x="6072414" y="663242"/>
                  <a:pt x="6052621" y="779556"/>
                  <a:pt x="6057901" y="937830"/>
                </a:cubicBezTo>
                <a:cubicBezTo>
                  <a:pt x="6050391" y="1020855"/>
                  <a:pt x="5975964" y="1112604"/>
                  <a:pt x="5870330" y="1125401"/>
                </a:cubicBezTo>
                <a:cubicBezTo>
                  <a:pt x="5729880" y="1161884"/>
                  <a:pt x="5454967" y="1072565"/>
                  <a:pt x="5302054" y="1125401"/>
                </a:cubicBezTo>
                <a:cubicBezTo>
                  <a:pt x="5149141" y="1178237"/>
                  <a:pt x="5001743" y="1087092"/>
                  <a:pt x="4904261" y="1125401"/>
                </a:cubicBezTo>
                <a:cubicBezTo>
                  <a:pt x="4806779" y="1163710"/>
                  <a:pt x="4576841" y="1117154"/>
                  <a:pt x="4449640" y="1125401"/>
                </a:cubicBezTo>
                <a:cubicBezTo>
                  <a:pt x="4322439" y="1133648"/>
                  <a:pt x="4054806" y="1111987"/>
                  <a:pt x="3881364" y="1125401"/>
                </a:cubicBezTo>
                <a:cubicBezTo>
                  <a:pt x="3707922" y="1138815"/>
                  <a:pt x="3586167" y="1075586"/>
                  <a:pt x="3426744" y="1125401"/>
                </a:cubicBezTo>
                <a:cubicBezTo>
                  <a:pt x="3267321" y="1175216"/>
                  <a:pt x="3130425" y="1095058"/>
                  <a:pt x="3028951" y="1125401"/>
                </a:cubicBezTo>
                <a:cubicBezTo>
                  <a:pt x="2927477" y="1155744"/>
                  <a:pt x="2760654" y="1080311"/>
                  <a:pt x="2517502" y="1125401"/>
                </a:cubicBezTo>
                <a:cubicBezTo>
                  <a:pt x="2274350" y="1170491"/>
                  <a:pt x="2102407" y="1075310"/>
                  <a:pt x="1835571" y="1125401"/>
                </a:cubicBezTo>
                <a:cubicBezTo>
                  <a:pt x="1568735" y="1175492"/>
                  <a:pt x="1480000" y="1071661"/>
                  <a:pt x="1210468" y="1125401"/>
                </a:cubicBezTo>
                <a:cubicBezTo>
                  <a:pt x="940936" y="1179141"/>
                  <a:pt x="492131" y="1015143"/>
                  <a:pt x="187571" y="1125401"/>
                </a:cubicBezTo>
                <a:cubicBezTo>
                  <a:pt x="83923" y="1154166"/>
                  <a:pt x="8665" y="1040607"/>
                  <a:pt x="0" y="937830"/>
                </a:cubicBezTo>
                <a:cubicBezTo>
                  <a:pt x="-22897" y="784324"/>
                  <a:pt x="10951" y="696808"/>
                  <a:pt x="0" y="577706"/>
                </a:cubicBezTo>
                <a:cubicBezTo>
                  <a:pt x="-10951" y="458604"/>
                  <a:pt x="26222" y="300934"/>
                  <a:pt x="0" y="187571"/>
                </a:cubicBezTo>
                <a:close/>
              </a:path>
              <a:path w="6057901" h="1125401" stroke="0" extrusionOk="0">
                <a:moveTo>
                  <a:pt x="0" y="187571"/>
                </a:moveTo>
                <a:cubicBezTo>
                  <a:pt x="-18359" y="99920"/>
                  <a:pt x="91039" y="-10210"/>
                  <a:pt x="187571" y="0"/>
                </a:cubicBezTo>
                <a:cubicBezTo>
                  <a:pt x="375269" y="-9056"/>
                  <a:pt x="663833" y="37375"/>
                  <a:pt x="812674" y="0"/>
                </a:cubicBezTo>
                <a:cubicBezTo>
                  <a:pt x="961515" y="-37375"/>
                  <a:pt x="1121536" y="47720"/>
                  <a:pt x="1267295" y="0"/>
                </a:cubicBezTo>
                <a:cubicBezTo>
                  <a:pt x="1413054" y="-47720"/>
                  <a:pt x="1525470" y="25480"/>
                  <a:pt x="1721916" y="0"/>
                </a:cubicBezTo>
                <a:cubicBezTo>
                  <a:pt x="1918362" y="-25480"/>
                  <a:pt x="1993790" y="38501"/>
                  <a:pt x="2119709" y="0"/>
                </a:cubicBezTo>
                <a:cubicBezTo>
                  <a:pt x="2245628" y="-38501"/>
                  <a:pt x="2547079" y="40168"/>
                  <a:pt x="2744813" y="0"/>
                </a:cubicBezTo>
                <a:cubicBezTo>
                  <a:pt x="2942547" y="-40168"/>
                  <a:pt x="3042990" y="22875"/>
                  <a:pt x="3142606" y="0"/>
                </a:cubicBezTo>
                <a:cubicBezTo>
                  <a:pt x="3242222" y="-22875"/>
                  <a:pt x="3620571" y="11526"/>
                  <a:pt x="3767709" y="0"/>
                </a:cubicBezTo>
                <a:cubicBezTo>
                  <a:pt x="3914847" y="-11526"/>
                  <a:pt x="4115576" y="19860"/>
                  <a:pt x="4222330" y="0"/>
                </a:cubicBezTo>
                <a:cubicBezTo>
                  <a:pt x="4329084" y="-19860"/>
                  <a:pt x="4470644" y="31658"/>
                  <a:pt x="4620123" y="0"/>
                </a:cubicBezTo>
                <a:cubicBezTo>
                  <a:pt x="4769602" y="-31658"/>
                  <a:pt x="4966704" y="43676"/>
                  <a:pt x="5245227" y="0"/>
                </a:cubicBezTo>
                <a:cubicBezTo>
                  <a:pt x="5523750" y="-43676"/>
                  <a:pt x="5631204" y="58938"/>
                  <a:pt x="5870330" y="0"/>
                </a:cubicBezTo>
                <a:cubicBezTo>
                  <a:pt x="5982955" y="-3161"/>
                  <a:pt x="6032386" y="73968"/>
                  <a:pt x="6057901" y="187571"/>
                </a:cubicBezTo>
                <a:cubicBezTo>
                  <a:pt x="6099009" y="293680"/>
                  <a:pt x="6042441" y="378100"/>
                  <a:pt x="6057901" y="555198"/>
                </a:cubicBezTo>
                <a:cubicBezTo>
                  <a:pt x="6073361" y="732296"/>
                  <a:pt x="6046121" y="841681"/>
                  <a:pt x="6057901" y="937830"/>
                </a:cubicBezTo>
                <a:cubicBezTo>
                  <a:pt x="6050712" y="1043529"/>
                  <a:pt x="5968701" y="1148473"/>
                  <a:pt x="5870330" y="1125401"/>
                </a:cubicBezTo>
                <a:cubicBezTo>
                  <a:pt x="5630915" y="1139651"/>
                  <a:pt x="5433342" y="1056459"/>
                  <a:pt x="5245227" y="1125401"/>
                </a:cubicBezTo>
                <a:cubicBezTo>
                  <a:pt x="5057112" y="1194343"/>
                  <a:pt x="4731401" y="1102608"/>
                  <a:pt x="4563295" y="1125401"/>
                </a:cubicBezTo>
                <a:cubicBezTo>
                  <a:pt x="4395189" y="1148194"/>
                  <a:pt x="4163242" y="1104916"/>
                  <a:pt x="3938192" y="1125401"/>
                </a:cubicBezTo>
                <a:cubicBezTo>
                  <a:pt x="3713142" y="1145886"/>
                  <a:pt x="3684121" y="1094281"/>
                  <a:pt x="3540399" y="1125401"/>
                </a:cubicBezTo>
                <a:cubicBezTo>
                  <a:pt x="3396677" y="1156521"/>
                  <a:pt x="3161277" y="1124472"/>
                  <a:pt x="3028951" y="1125401"/>
                </a:cubicBezTo>
                <a:cubicBezTo>
                  <a:pt x="2896625" y="1126330"/>
                  <a:pt x="2599975" y="1122163"/>
                  <a:pt x="2347019" y="1125401"/>
                </a:cubicBezTo>
                <a:cubicBezTo>
                  <a:pt x="2094063" y="1128639"/>
                  <a:pt x="1914099" y="1105099"/>
                  <a:pt x="1665088" y="1125401"/>
                </a:cubicBezTo>
                <a:cubicBezTo>
                  <a:pt x="1416077" y="1145703"/>
                  <a:pt x="1318134" y="1064598"/>
                  <a:pt x="1096812" y="1125401"/>
                </a:cubicBezTo>
                <a:cubicBezTo>
                  <a:pt x="875490" y="1186204"/>
                  <a:pt x="395078" y="1017567"/>
                  <a:pt x="187571" y="1125401"/>
                </a:cubicBezTo>
                <a:cubicBezTo>
                  <a:pt x="60388" y="1116208"/>
                  <a:pt x="472" y="1037819"/>
                  <a:pt x="0" y="937830"/>
                </a:cubicBezTo>
                <a:cubicBezTo>
                  <a:pt x="-10098" y="793000"/>
                  <a:pt x="31577" y="665024"/>
                  <a:pt x="0" y="577706"/>
                </a:cubicBezTo>
                <a:cubicBezTo>
                  <a:pt x="-31577" y="490388"/>
                  <a:pt x="17102" y="275471"/>
                  <a:pt x="0" y="187571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AB56B086-4B3F-4225-80DE-F4CECA3E472C}"/>
              </a:ext>
            </a:extLst>
          </p:cNvPr>
          <p:cNvSpPr/>
          <p:nvPr/>
        </p:nvSpPr>
        <p:spPr>
          <a:xfrm>
            <a:off x="639942" y="1542912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0305B7CB-812E-43F1-9F14-54764CEE5E5E}"/>
              </a:ext>
            </a:extLst>
          </p:cNvPr>
          <p:cNvSpPr/>
          <p:nvPr/>
        </p:nvSpPr>
        <p:spPr>
          <a:xfrm>
            <a:off x="4421791" y="1577385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17A165A4-604B-4246-AFFF-B9BF7B9C982A}"/>
              </a:ext>
            </a:extLst>
          </p:cNvPr>
          <p:cNvSpPr/>
          <p:nvPr/>
        </p:nvSpPr>
        <p:spPr>
          <a:xfrm>
            <a:off x="639942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BBE3E95E-427C-4B25-A828-289818760C53}"/>
              </a:ext>
            </a:extLst>
          </p:cNvPr>
          <p:cNvSpPr/>
          <p:nvPr/>
        </p:nvSpPr>
        <p:spPr>
          <a:xfrm>
            <a:off x="4421791" y="4310218"/>
            <a:ext cx="3275940" cy="2448788"/>
          </a:xfrm>
          <a:custGeom>
            <a:avLst/>
            <a:gdLst>
              <a:gd name="connsiteX0" fmla="*/ 0 w 3275940"/>
              <a:gd name="connsiteY0" fmla="*/ 408139 h 2448788"/>
              <a:gd name="connsiteX1" fmla="*/ 408139 w 3275940"/>
              <a:gd name="connsiteY1" fmla="*/ 0 h 2448788"/>
              <a:gd name="connsiteX2" fmla="*/ 850878 w 3275940"/>
              <a:gd name="connsiteY2" fmla="*/ 0 h 2448788"/>
              <a:gd name="connsiteX3" fmla="*/ 1367407 w 3275940"/>
              <a:gd name="connsiteY3" fmla="*/ 0 h 2448788"/>
              <a:gd name="connsiteX4" fmla="*/ 1785550 w 3275940"/>
              <a:gd name="connsiteY4" fmla="*/ 0 h 2448788"/>
              <a:gd name="connsiteX5" fmla="*/ 2252886 w 3275940"/>
              <a:gd name="connsiteY5" fmla="*/ 0 h 2448788"/>
              <a:gd name="connsiteX6" fmla="*/ 2867801 w 3275940"/>
              <a:gd name="connsiteY6" fmla="*/ 0 h 2448788"/>
              <a:gd name="connsiteX7" fmla="*/ 3275940 w 3275940"/>
              <a:gd name="connsiteY7" fmla="*/ 408139 h 2448788"/>
              <a:gd name="connsiteX8" fmla="*/ 3275940 w 3275940"/>
              <a:gd name="connsiteY8" fmla="*/ 984959 h 2448788"/>
              <a:gd name="connsiteX9" fmla="*/ 3275940 w 3275940"/>
              <a:gd name="connsiteY9" fmla="*/ 1529129 h 2448788"/>
              <a:gd name="connsiteX10" fmla="*/ 3275940 w 3275940"/>
              <a:gd name="connsiteY10" fmla="*/ 2040649 h 2448788"/>
              <a:gd name="connsiteX11" fmla="*/ 2867801 w 3275940"/>
              <a:gd name="connsiteY11" fmla="*/ 2448788 h 2448788"/>
              <a:gd name="connsiteX12" fmla="*/ 2326675 w 3275940"/>
              <a:gd name="connsiteY12" fmla="*/ 2448788 h 2448788"/>
              <a:gd name="connsiteX13" fmla="*/ 1908533 w 3275940"/>
              <a:gd name="connsiteY13" fmla="*/ 2448788 h 2448788"/>
              <a:gd name="connsiteX14" fmla="*/ 1441197 w 3275940"/>
              <a:gd name="connsiteY14" fmla="*/ 2448788 h 2448788"/>
              <a:gd name="connsiteX15" fmla="*/ 998458 w 3275940"/>
              <a:gd name="connsiteY15" fmla="*/ 2448788 h 2448788"/>
              <a:gd name="connsiteX16" fmla="*/ 408139 w 3275940"/>
              <a:gd name="connsiteY16" fmla="*/ 2448788 h 2448788"/>
              <a:gd name="connsiteX17" fmla="*/ 0 w 3275940"/>
              <a:gd name="connsiteY17" fmla="*/ 2040649 h 2448788"/>
              <a:gd name="connsiteX18" fmla="*/ 0 w 3275940"/>
              <a:gd name="connsiteY18" fmla="*/ 1545454 h 2448788"/>
              <a:gd name="connsiteX19" fmla="*/ 0 w 3275940"/>
              <a:gd name="connsiteY19" fmla="*/ 1001284 h 2448788"/>
              <a:gd name="connsiteX20" fmla="*/ 0 w 3275940"/>
              <a:gd name="connsiteY20" fmla="*/ 408139 h 2448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75940" h="2448788" fill="none" extrusionOk="0">
                <a:moveTo>
                  <a:pt x="0" y="408139"/>
                </a:moveTo>
                <a:cubicBezTo>
                  <a:pt x="-46419" y="217162"/>
                  <a:pt x="160340" y="2405"/>
                  <a:pt x="408139" y="0"/>
                </a:cubicBezTo>
                <a:cubicBezTo>
                  <a:pt x="605578" y="-8920"/>
                  <a:pt x="638459" y="30139"/>
                  <a:pt x="850878" y="0"/>
                </a:cubicBezTo>
                <a:cubicBezTo>
                  <a:pt x="1063297" y="-30139"/>
                  <a:pt x="1201280" y="47914"/>
                  <a:pt x="1367407" y="0"/>
                </a:cubicBezTo>
                <a:cubicBezTo>
                  <a:pt x="1533534" y="-47914"/>
                  <a:pt x="1621430" y="41969"/>
                  <a:pt x="1785550" y="0"/>
                </a:cubicBezTo>
                <a:cubicBezTo>
                  <a:pt x="1949670" y="-41969"/>
                  <a:pt x="2149338" y="35257"/>
                  <a:pt x="2252886" y="0"/>
                </a:cubicBezTo>
                <a:cubicBezTo>
                  <a:pt x="2356434" y="-35257"/>
                  <a:pt x="2714874" y="21088"/>
                  <a:pt x="2867801" y="0"/>
                </a:cubicBezTo>
                <a:cubicBezTo>
                  <a:pt x="3085420" y="19499"/>
                  <a:pt x="3227340" y="178611"/>
                  <a:pt x="3275940" y="408139"/>
                </a:cubicBezTo>
                <a:cubicBezTo>
                  <a:pt x="3286062" y="599945"/>
                  <a:pt x="3275529" y="841642"/>
                  <a:pt x="3275940" y="984959"/>
                </a:cubicBezTo>
                <a:cubicBezTo>
                  <a:pt x="3276351" y="1128276"/>
                  <a:pt x="3236029" y="1294635"/>
                  <a:pt x="3275940" y="1529129"/>
                </a:cubicBezTo>
                <a:cubicBezTo>
                  <a:pt x="3315851" y="1763623"/>
                  <a:pt x="3234613" y="1934495"/>
                  <a:pt x="3275940" y="2040649"/>
                </a:cubicBezTo>
                <a:cubicBezTo>
                  <a:pt x="3265437" y="2276768"/>
                  <a:pt x="3132952" y="2490116"/>
                  <a:pt x="2867801" y="2448788"/>
                </a:cubicBezTo>
                <a:cubicBezTo>
                  <a:pt x="2729390" y="2481407"/>
                  <a:pt x="2588013" y="2427911"/>
                  <a:pt x="2326675" y="2448788"/>
                </a:cubicBezTo>
                <a:cubicBezTo>
                  <a:pt x="2065337" y="2469665"/>
                  <a:pt x="2015074" y="2410184"/>
                  <a:pt x="1908533" y="2448788"/>
                </a:cubicBezTo>
                <a:cubicBezTo>
                  <a:pt x="1801992" y="2487392"/>
                  <a:pt x="1588400" y="2394837"/>
                  <a:pt x="1441197" y="2448788"/>
                </a:cubicBezTo>
                <a:cubicBezTo>
                  <a:pt x="1293994" y="2502739"/>
                  <a:pt x="1150554" y="2420141"/>
                  <a:pt x="998458" y="2448788"/>
                </a:cubicBezTo>
                <a:cubicBezTo>
                  <a:pt x="846362" y="2477435"/>
                  <a:pt x="578133" y="2447318"/>
                  <a:pt x="408139" y="2448788"/>
                </a:cubicBezTo>
                <a:cubicBezTo>
                  <a:pt x="198278" y="2463313"/>
                  <a:pt x="-16136" y="2276620"/>
                  <a:pt x="0" y="2040649"/>
                </a:cubicBezTo>
                <a:cubicBezTo>
                  <a:pt x="-32867" y="1916319"/>
                  <a:pt x="21200" y="1714070"/>
                  <a:pt x="0" y="1545454"/>
                </a:cubicBezTo>
                <a:cubicBezTo>
                  <a:pt x="-21200" y="1376838"/>
                  <a:pt x="8792" y="1176517"/>
                  <a:pt x="0" y="1001284"/>
                </a:cubicBezTo>
                <a:cubicBezTo>
                  <a:pt x="-8792" y="826051"/>
                  <a:pt x="15405" y="595268"/>
                  <a:pt x="0" y="408139"/>
                </a:cubicBezTo>
                <a:close/>
              </a:path>
              <a:path w="3275940" h="2448788" stroke="0" extrusionOk="0">
                <a:moveTo>
                  <a:pt x="0" y="408139"/>
                </a:moveTo>
                <a:cubicBezTo>
                  <a:pt x="-30609" y="209309"/>
                  <a:pt x="210002" y="-39435"/>
                  <a:pt x="408139" y="0"/>
                </a:cubicBezTo>
                <a:cubicBezTo>
                  <a:pt x="521400" y="-27172"/>
                  <a:pt x="693280" y="7977"/>
                  <a:pt x="924668" y="0"/>
                </a:cubicBezTo>
                <a:cubicBezTo>
                  <a:pt x="1156056" y="-7977"/>
                  <a:pt x="1199511" y="34393"/>
                  <a:pt x="1367407" y="0"/>
                </a:cubicBezTo>
                <a:cubicBezTo>
                  <a:pt x="1535303" y="-34393"/>
                  <a:pt x="1714505" y="29003"/>
                  <a:pt x="1810146" y="0"/>
                </a:cubicBezTo>
                <a:cubicBezTo>
                  <a:pt x="1905787" y="-29003"/>
                  <a:pt x="2051877" y="19209"/>
                  <a:pt x="2228289" y="0"/>
                </a:cubicBezTo>
                <a:cubicBezTo>
                  <a:pt x="2404701" y="-19209"/>
                  <a:pt x="2654410" y="43260"/>
                  <a:pt x="2867801" y="0"/>
                </a:cubicBezTo>
                <a:cubicBezTo>
                  <a:pt x="3104197" y="-6103"/>
                  <a:pt x="3299133" y="241703"/>
                  <a:pt x="3275940" y="408139"/>
                </a:cubicBezTo>
                <a:cubicBezTo>
                  <a:pt x="3311272" y="655574"/>
                  <a:pt x="3238179" y="777110"/>
                  <a:pt x="3275940" y="919659"/>
                </a:cubicBezTo>
                <a:cubicBezTo>
                  <a:pt x="3313701" y="1062208"/>
                  <a:pt x="3244267" y="1259995"/>
                  <a:pt x="3275940" y="1414854"/>
                </a:cubicBezTo>
                <a:cubicBezTo>
                  <a:pt x="3307613" y="1569713"/>
                  <a:pt x="3265506" y="1915077"/>
                  <a:pt x="3275940" y="2040649"/>
                </a:cubicBezTo>
                <a:cubicBezTo>
                  <a:pt x="3322409" y="2303901"/>
                  <a:pt x="3106081" y="2464369"/>
                  <a:pt x="2867801" y="2448788"/>
                </a:cubicBezTo>
                <a:cubicBezTo>
                  <a:pt x="2666350" y="2485134"/>
                  <a:pt x="2577513" y="2413518"/>
                  <a:pt x="2449658" y="2448788"/>
                </a:cubicBezTo>
                <a:cubicBezTo>
                  <a:pt x="2321803" y="2484058"/>
                  <a:pt x="2071016" y="2424375"/>
                  <a:pt x="1957726" y="2448788"/>
                </a:cubicBezTo>
                <a:cubicBezTo>
                  <a:pt x="1844436" y="2473201"/>
                  <a:pt x="1610237" y="2446565"/>
                  <a:pt x="1514987" y="2448788"/>
                </a:cubicBezTo>
                <a:cubicBezTo>
                  <a:pt x="1419737" y="2451011"/>
                  <a:pt x="1249467" y="2396596"/>
                  <a:pt x="998458" y="2448788"/>
                </a:cubicBezTo>
                <a:cubicBezTo>
                  <a:pt x="747449" y="2500980"/>
                  <a:pt x="610030" y="2417158"/>
                  <a:pt x="408139" y="2448788"/>
                </a:cubicBezTo>
                <a:cubicBezTo>
                  <a:pt x="182495" y="2456552"/>
                  <a:pt x="16601" y="2260865"/>
                  <a:pt x="0" y="2040649"/>
                </a:cubicBezTo>
                <a:cubicBezTo>
                  <a:pt x="-1142" y="1846223"/>
                  <a:pt x="4476" y="1735812"/>
                  <a:pt x="0" y="1496479"/>
                </a:cubicBezTo>
                <a:cubicBezTo>
                  <a:pt x="-4476" y="1257146"/>
                  <a:pt x="2679" y="1212229"/>
                  <a:pt x="0" y="1001284"/>
                </a:cubicBezTo>
                <a:cubicBezTo>
                  <a:pt x="-2679" y="790339"/>
                  <a:pt x="68871" y="574723"/>
                  <a:pt x="0" y="408139"/>
                </a:cubicBezTo>
                <a:close/>
              </a:path>
            </a:pathLst>
          </a:custGeom>
          <a:ln w="76200">
            <a:solidFill>
              <a:srgbClr val="E43AA3"/>
            </a:solidFill>
            <a:extLst>
              <a:ext uri="{C807C97D-BFC1-408E-A445-0C87EB9F89A2}">
                <ask:lineSketchStyleProps xmlns:ask="http://schemas.microsoft.com/office/drawing/2018/sketchyshapes" sd="33022690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41EE4E2-B952-4420-8420-06940A785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14" y="211392"/>
            <a:ext cx="830662" cy="10130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AD2E0FF-75AE-4628-BB23-9CD4D15D8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3" y="202439"/>
            <a:ext cx="752631" cy="10219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5EA609-49E5-4453-973F-CD7C39D49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64" y="202439"/>
            <a:ext cx="1056751" cy="106665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5F00C5-77ED-43A5-BB79-487FDE1040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496" y="4271900"/>
            <a:ext cx="1346886" cy="13468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CE47906-6A54-4628-8D02-C0113038D5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2" y="1664842"/>
            <a:ext cx="695761" cy="8484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64BD206-CA51-413E-979E-9A57B05D75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204" y="1639124"/>
            <a:ext cx="1027751" cy="106304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76C41F-206B-4B92-96A8-70B58407A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0" y="3163956"/>
            <a:ext cx="760776" cy="71286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6DD3B30-CE12-425B-A18B-75C23178D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720" y="2831309"/>
            <a:ext cx="573852" cy="7792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3247794-D7F5-4462-87A3-546E626332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513" y="1999922"/>
            <a:ext cx="992959" cy="9862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CAC28-F616-4861-8356-2457C81B8F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442" y="2836253"/>
            <a:ext cx="862365" cy="90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86C9F09-FA0F-4D00-99C4-8C81103CF82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48" y="1643565"/>
            <a:ext cx="957666" cy="95766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81B519-8CF7-44A5-A956-1FC2EDA0CE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56" y="2878642"/>
            <a:ext cx="948775" cy="9576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8ABEEA6-46D9-42C3-8D5A-678D8A5D36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819" y="4205125"/>
            <a:ext cx="1168318" cy="116831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1F01BC4-1768-43A7-A94A-19114B5E88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129" y="5803322"/>
            <a:ext cx="978013" cy="97801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832B20D-BAF4-40DE-9C71-D2D868F8D8C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713" y="4393459"/>
            <a:ext cx="1071385" cy="107138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54ACDB0-71C8-4CF1-AB78-E93262C42A3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37" y="1479717"/>
            <a:ext cx="1063044" cy="106304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CDAEDB9-5B1E-4D0E-A27D-021AAE0BF2A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39" y="2831308"/>
            <a:ext cx="893635" cy="89363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E6E5211F-FEC7-44D0-978E-E585AAFFF9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55" y="2931298"/>
            <a:ext cx="862365" cy="90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7F1F020-34CD-4853-93C9-D3A3E2D8C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27" y="4455633"/>
            <a:ext cx="862365" cy="90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8C8AA117-F60B-4CF0-B4DD-5AF8BC4FCB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572" y="5214435"/>
            <a:ext cx="978013" cy="978013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03ECDBB-0511-4392-8D49-B8BC5880F3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305" y="2377720"/>
            <a:ext cx="898170" cy="89817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706C3D6-4F35-46B4-945A-4546472098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0" y="1706901"/>
            <a:ext cx="843266" cy="8432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8DCDEE7-DFE8-41D0-9575-13ACB134254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75" y="5330915"/>
            <a:ext cx="893635" cy="89363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4D3A374-A0E2-4D0B-9915-D93E197204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308" y="5618786"/>
            <a:ext cx="992959" cy="98627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8AF101A-9A1B-4A86-8F14-19D2D8B07C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2" y="5372283"/>
            <a:ext cx="760776" cy="71286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3EB2AAB8-8683-44A0-9C46-A707A4BE6C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563" y="5312239"/>
            <a:ext cx="760776" cy="712861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0AC219A-9B43-4D20-BEFD-D4074EDA6F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52" y="5579738"/>
            <a:ext cx="1027751" cy="1063044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7AD8224-83FB-47AC-BB52-FAF3ED5078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13" y="4320064"/>
            <a:ext cx="948775" cy="95766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A7B0391-DFB3-48CF-B7A9-CB3675B201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193" y="5914112"/>
            <a:ext cx="883846" cy="88384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A5DE58D-1F7D-4EEF-A6C5-0FC0E8B402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44" y="303107"/>
            <a:ext cx="988021" cy="92579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614B23D-7114-4649-A537-C10682A5F1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206" y="160622"/>
            <a:ext cx="1210763" cy="121076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5A4EC5A-62F2-4A49-813E-4145A5E09B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202" y="260568"/>
            <a:ext cx="1023384" cy="102338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CC73331E-7D23-4CA4-A3D8-F9D78BA434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4" y="235710"/>
            <a:ext cx="990170" cy="103338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D1044A2-BB46-4CCB-8BA4-D28912395F7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74" y="104594"/>
            <a:ext cx="1119539" cy="111953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C92B7114-BFBC-43FC-B9CD-A6A67AD36A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65" y="167940"/>
            <a:ext cx="1018563" cy="1063015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00B867CA-1DF7-40D1-ADE4-9F48C9F9749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585" y="260568"/>
            <a:ext cx="994067" cy="99406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D200551-0D7C-44BC-9372-1531F85C09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620" y="319395"/>
            <a:ext cx="965549" cy="90473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56F52E2A-ECE0-4F4A-B28B-D55682621F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815" y="106001"/>
            <a:ext cx="1266377" cy="12663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65715809-6E59-46EF-A623-3BDCD4C092B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475" y="250448"/>
            <a:ext cx="978013" cy="97801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A9DC7F56-68E6-494A-B806-E3261BC237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80" y="194947"/>
            <a:ext cx="1071385" cy="107138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EE0F9D6-D7DD-4D2B-BF87-CA165DE4D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27" y="125461"/>
            <a:ext cx="1228877" cy="12206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EC1A217-CBC5-4C19-AD10-4A6829914DC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919" y="640633"/>
            <a:ext cx="2323025" cy="1960598"/>
          </a:xfrm>
          <a:prstGeom prst="rect">
            <a:avLst/>
          </a:prstGeom>
        </p:spPr>
      </p:pic>
      <p:pic>
        <p:nvPicPr>
          <p:cNvPr id="413" name="Picture 41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72266" y="3429001"/>
            <a:ext cx="25050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5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3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4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6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2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5" fill="hold">
                      <p:stCondLst>
                        <p:cond delay="0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6" fill="hold">
                      <p:stCondLst>
                        <p:cond delay="0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0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9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7" fill="hold">
                      <p:stCondLst>
                        <p:cond delay="0"/>
                      </p:stCondLst>
                      <p:childTnLst>
                        <p:par>
                          <p:cTn id="398" fill="hold">
                            <p:stCondLst>
                              <p:cond delay="0"/>
                            </p:stCondLst>
                            <p:childTnLst>
                              <p:par>
                                <p:cTn id="3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2" fill="hold">
                      <p:stCondLst>
                        <p:cond delay="0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Олександра Кириченко</cp:lastModifiedBy>
  <cp:revision>31</cp:revision>
  <dcterms:created xsi:type="dcterms:W3CDTF">2024-05-12T21:00:43Z</dcterms:created>
  <dcterms:modified xsi:type="dcterms:W3CDTF">2024-11-16T14:29:05Z</dcterms:modified>
</cp:coreProperties>
</file>