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9455" y="2595245"/>
            <a:ext cx="18573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