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870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442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99248" y="2833685"/>
            <a:ext cx="1169118" cy="1151410"/>
            <a:chOff x="1229633" y="2835162"/>
            <a:chExt cx="1169118" cy="1151410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9633" y="2844468"/>
              <a:ext cx="1142104" cy="1142104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60032"/>
            <a:chOff x="1221890" y="4016507"/>
            <a:chExt cx="1163881" cy="1160032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0009" y="4063519"/>
              <a:ext cx="1113020" cy="111302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771036"/>
            <a:ext cx="1163881" cy="1196058"/>
            <a:chOff x="1234870" y="2772513"/>
            <a:chExt cx="1163881" cy="1196058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7664" y="2772513"/>
              <a:ext cx="1106977" cy="11069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6298" y="4063519"/>
              <a:ext cx="1098776" cy="1107625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40459"/>
            <a:ext cx="1188823" cy="1173974"/>
            <a:chOff x="1245568" y="5163433"/>
            <a:chExt cx="1188823" cy="1173974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0417" y="5163433"/>
              <a:ext cx="1173974" cy="1173974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707246"/>
              <a:ext cx="1022567" cy="102256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1676" y="4028235"/>
              <a:ext cx="1109952" cy="1109952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9890" y="5367687"/>
              <a:ext cx="1012467" cy="613616"/>
            </a:xfrm>
            <a:prstGeom prst="rect">
              <a:avLst/>
            </a:prstGeom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71" y="2864172"/>
              <a:ext cx="1070634" cy="1070634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48699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42122"/>
            <a:chOff x="1247274" y="1655535"/>
            <a:chExt cx="1163881" cy="1142122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002" y="1751471"/>
              <a:ext cx="1046186" cy="1046186"/>
            </a:xfrm>
            <a:prstGeom prst="rect">
              <a:avLst/>
            </a:prstGeom>
            <a:effectLst>
              <a:glow rad="63500">
                <a:schemeClr val="tx1">
                  <a:alpha val="63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66970" y="2896774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Ж/З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91" y="5905672"/>
            <a:ext cx="943793" cy="856790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5F574AA-248F-7FA7-5789-2D1F69D702C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7019673" y="1709582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7019673" y="170958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Фигурка животного, графическая вставка, мультфильм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7CBF9103-1031-331E-D9B5-64EF1A2D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4376" y="1768922"/>
              <a:ext cx="1014727" cy="1014727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130CDB25-288D-F08D-8199-44CEE7DCB8F7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95656" y="1656097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95656" y="165609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игурка животног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50AC3BB-EC15-14BA-3928-F2B05C6C5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863" y="1709582"/>
              <a:ext cx="978786" cy="978786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73D0698C-8105-7F8E-4B2F-0D2A60069FB8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7053679" y="516074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3679" y="516074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0" name="Рисунок 29" descr="Изображение выглядит как спасательный жилет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2B6D2CE9-BA91-648E-A79A-748E469ED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4836" y="5266663"/>
              <a:ext cx="921565" cy="921565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224E3B5C-0396-E309-C62C-20B26354E433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2704485" y="5174878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2704485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2" name="Рисунок 31" descr="Изображение выглядит как лошадь, жеребец, кобыла, грива&#10;&#10;Автоматически созданное описание">
              <a:extLst>
                <a:ext uri="{FF2B5EF4-FFF2-40B4-BE49-F238E27FC236}">
                  <a16:creationId xmlns:a16="http://schemas.microsoft.com/office/drawing/2014/main" id="{86A10466-2419-891E-E853-914684136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21" y="5174878"/>
              <a:ext cx="990290" cy="990290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66391D21-465A-6771-7A0A-D520437E2F90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85317" y="2833685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4" name="Рисунок 33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BF81AA93-ACD8-DB37-B10B-E2D55A231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355" y="2895919"/>
              <a:ext cx="949084" cy="949084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48000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10</cp:revision>
  <dcterms:created xsi:type="dcterms:W3CDTF">2024-08-18T15:47:58Z</dcterms:created>
  <dcterms:modified xsi:type="dcterms:W3CDTF">2024-11-23T12:52:18Z</dcterms:modified>
</cp:coreProperties>
</file>