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6850-9484-413A-8A52-8FF1CAC0D66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90350-A8BF-4FAC-B792-AD2B16D4B5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350-A8BF-4FAC-B792-AD2B16D4B52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EA5A-FA3D-450D-B99D-21BF39BEB60C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D158-F88B-49F3-81E2-97D3E24CB3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12" name="Прямоугольник: скругленные углы 6"/>
          <p:cNvSpPr/>
          <p:nvPr/>
        </p:nvSpPr>
        <p:spPr>
          <a:xfrm>
            <a:off x="4762448" y="3502235"/>
            <a:ext cx="6768928" cy="2884249"/>
          </a:xfrm>
          <a:custGeom>
            <a:avLst/>
            <a:gdLst>
              <a:gd name="connsiteX0" fmla="*/ 0 w 6768928"/>
              <a:gd name="connsiteY0" fmla="*/ 480718 h 2884249"/>
              <a:gd name="connsiteX1" fmla="*/ 480718 w 6768928"/>
              <a:gd name="connsiteY1" fmla="*/ 0 h 2884249"/>
              <a:gd name="connsiteX2" fmla="*/ 1242145 w 6768928"/>
              <a:gd name="connsiteY2" fmla="*/ 0 h 2884249"/>
              <a:gd name="connsiteX3" fmla="*/ 1713197 w 6768928"/>
              <a:gd name="connsiteY3" fmla="*/ 0 h 2884249"/>
              <a:gd name="connsiteX4" fmla="*/ 2358474 w 6768928"/>
              <a:gd name="connsiteY4" fmla="*/ 0 h 2884249"/>
              <a:gd name="connsiteX5" fmla="*/ 3061826 w 6768928"/>
              <a:gd name="connsiteY5" fmla="*/ 0 h 2884249"/>
              <a:gd name="connsiteX6" fmla="*/ 3765177 w 6768928"/>
              <a:gd name="connsiteY6" fmla="*/ 0 h 2884249"/>
              <a:gd name="connsiteX7" fmla="*/ 4410454 w 6768928"/>
              <a:gd name="connsiteY7" fmla="*/ 0 h 2884249"/>
              <a:gd name="connsiteX8" fmla="*/ 4881506 w 6768928"/>
              <a:gd name="connsiteY8" fmla="*/ 0 h 2884249"/>
              <a:gd name="connsiteX9" fmla="*/ 5526783 w 6768928"/>
              <a:gd name="connsiteY9" fmla="*/ 0 h 2884249"/>
              <a:gd name="connsiteX10" fmla="*/ 6288210 w 6768928"/>
              <a:gd name="connsiteY10" fmla="*/ 0 h 2884249"/>
              <a:gd name="connsiteX11" fmla="*/ 6768928 w 6768928"/>
              <a:gd name="connsiteY11" fmla="*/ 480718 h 2884249"/>
              <a:gd name="connsiteX12" fmla="*/ 6768928 w 6768928"/>
              <a:gd name="connsiteY12" fmla="*/ 1063971 h 2884249"/>
              <a:gd name="connsiteX13" fmla="*/ 6768928 w 6768928"/>
              <a:gd name="connsiteY13" fmla="*/ 1647225 h 2884249"/>
              <a:gd name="connsiteX14" fmla="*/ 6768928 w 6768928"/>
              <a:gd name="connsiteY14" fmla="*/ 2403531 h 2884249"/>
              <a:gd name="connsiteX15" fmla="*/ 6288210 w 6768928"/>
              <a:gd name="connsiteY15" fmla="*/ 2884249 h 2884249"/>
              <a:gd name="connsiteX16" fmla="*/ 5584858 w 6768928"/>
              <a:gd name="connsiteY16" fmla="*/ 2884249 h 2884249"/>
              <a:gd name="connsiteX17" fmla="*/ 5055731 w 6768928"/>
              <a:gd name="connsiteY17" fmla="*/ 2884249 h 2884249"/>
              <a:gd name="connsiteX18" fmla="*/ 4352379 w 6768928"/>
              <a:gd name="connsiteY18" fmla="*/ 2884249 h 2884249"/>
              <a:gd name="connsiteX19" fmla="*/ 3823252 w 6768928"/>
              <a:gd name="connsiteY19" fmla="*/ 2884249 h 2884249"/>
              <a:gd name="connsiteX20" fmla="*/ 3177975 w 6768928"/>
              <a:gd name="connsiteY20" fmla="*/ 2884249 h 2884249"/>
              <a:gd name="connsiteX21" fmla="*/ 2706923 w 6768928"/>
              <a:gd name="connsiteY21" fmla="*/ 2884249 h 2884249"/>
              <a:gd name="connsiteX22" fmla="*/ 2177796 w 6768928"/>
              <a:gd name="connsiteY22" fmla="*/ 2884249 h 2884249"/>
              <a:gd name="connsiteX23" fmla="*/ 1648669 w 6768928"/>
              <a:gd name="connsiteY23" fmla="*/ 2884249 h 2884249"/>
              <a:gd name="connsiteX24" fmla="*/ 480718 w 6768928"/>
              <a:gd name="connsiteY24" fmla="*/ 2884249 h 2884249"/>
              <a:gd name="connsiteX25" fmla="*/ 0 w 6768928"/>
              <a:gd name="connsiteY25" fmla="*/ 2403531 h 2884249"/>
              <a:gd name="connsiteX26" fmla="*/ 0 w 6768928"/>
              <a:gd name="connsiteY26" fmla="*/ 1743365 h 2884249"/>
              <a:gd name="connsiteX27" fmla="*/ 0 w 6768928"/>
              <a:gd name="connsiteY27" fmla="*/ 1140884 h 2884249"/>
              <a:gd name="connsiteX28" fmla="*/ 0 w 6768928"/>
              <a:gd name="connsiteY28" fmla="*/ 480718 h 28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8928" h="2884249" fill="none" extrusionOk="0">
                <a:moveTo>
                  <a:pt x="0" y="480718"/>
                </a:moveTo>
                <a:cubicBezTo>
                  <a:pt x="-1195" y="268271"/>
                  <a:pt x="243213" y="-8598"/>
                  <a:pt x="480718" y="0"/>
                </a:cubicBezTo>
                <a:cubicBezTo>
                  <a:pt x="816546" y="22305"/>
                  <a:pt x="1008678" y="20421"/>
                  <a:pt x="1242145" y="0"/>
                </a:cubicBezTo>
                <a:cubicBezTo>
                  <a:pt x="1475612" y="-20421"/>
                  <a:pt x="1548334" y="-18920"/>
                  <a:pt x="1713197" y="0"/>
                </a:cubicBezTo>
                <a:cubicBezTo>
                  <a:pt x="1878060" y="18920"/>
                  <a:pt x="2091554" y="-7774"/>
                  <a:pt x="2358474" y="0"/>
                </a:cubicBezTo>
                <a:cubicBezTo>
                  <a:pt x="2625394" y="7774"/>
                  <a:pt x="2864957" y="-27561"/>
                  <a:pt x="3061826" y="0"/>
                </a:cubicBezTo>
                <a:cubicBezTo>
                  <a:pt x="3258695" y="27561"/>
                  <a:pt x="3436725" y="-16237"/>
                  <a:pt x="3765177" y="0"/>
                </a:cubicBezTo>
                <a:cubicBezTo>
                  <a:pt x="4093629" y="16237"/>
                  <a:pt x="4263880" y="19010"/>
                  <a:pt x="4410454" y="0"/>
                </a:cubicBezTo>
                <a:cubicBezTo>
                  <a:pt x="4557028" y="-19010"/>
                  <a:pt x="4648955" y="-22074"/>
                  <a:pt x="4881506" y="0"/>
                </a:cubicBezTo>
                <a:cubicBezTo>
                  <a:pt x="5114057" y="22074"/>
                  <a:pt x="5372421" y="10692"/>
                  <a:pt x="5526783" y="0"/>
                </a:cubicBezTo>
                <a:cubicBezTo>
                  <a:pt x="5681145" y="-10692"/>
                  <a:pt x="6109031" y="37895"/>
                  <a:pt x="6288210" y="0"/>
                </a:cubicBezTo>
                <a:cubicBezTo>
                  <a:pt x="6553575" y="10519"/>
                  <a:pt x="6802631" y="220375"/>
                  <a:pt x="6768928" y="480718"/>
                </a:cubicBezTo>
                <a:cubicBezTo>
                  <a:pt x="6766850" y="730921"/>
                  <a:pt x="6774506" y="866887"/>
                  <a:pt x="6768928" y="1063971"/>
                </a:cubicBezTo>
                <a:cubicBezTo>
                  <a:pt x="6763350" y="1261055"/>
                  <a:pt x="6756829" y="1380753"/>
                  <a:pt x="6768928" y="1647225"/>
                </a:cubicBezTo>
                <a:cubicBezTo>
                  <a:pt x="6781027" y="1913697"/>
                  <a:pt x="6800892" y="2031449"/>
                  <a:pt x="6768928" y="2403531"/>
                </a:cubicBezTo>
                <a:cubicBezTo>
                  <a:pt x="6811065" y="2633912"/>
                  <a:pt x="6597614" y="2864523"/>
                  <a:pt x="6288210" y="2884249"/>
                </a:cubicBezTo>
                <a:cubicBezTo>
                  <a:pt x="5937973" y="2851180"/>
                  <a:pt x="5728620" y="2858373"/>
                  <a:pt x="5584858" y="2884249"/>
                </a:cubicBezTo>
                <a:cubicBezTo>
                  <a:pt x="5441096" y="2910125"/>
                  <a:pt x="5267073" y="2897609"/>
                  <a:pt x="5055731" y="2884249"/>
                </a:cubicBezTo>
                <a:cubicBezTo>
                  <a:pt x="4844389" y="2870889"/>
                  <a:pt x="4581269" y="2890162"/>
                  <a:pt x="4352379" y="2884249"/>
                </a:cubicBezTo>
                <a:cubicBezTo>
                  <a:pt x="4123489" y="2878336"/>
                  <a:pt x="3943275" y="2860141"/>
                  <a:pt x="3823252" y="2884249"/>
                </a:cubicBezTo>
                <a:cubicBezTo>
                  <a:pt x="3703229" y="2908357"/>
                  <a:pt x="3394422" y="2883810"/>
                  <a:pt x="3177975" y="2884249"/>
                </a:cubicBezTo>
                <a:cubicBezTo>
                  <a:pt x="2961528" y="2884688"/>
                  <a:pt x="2879489" y="2891608"/>
                  <a:pt x="2706923" y="2884249"/>
                </a:cubicBezTo>
                <a:cubicBezTo>
                  <a:pt x="2534357" y="2876890"/>
                  <a:pt x="2292472" y="2893631"/>
                  <a:pt x="2177796" y="2884249"/>
                </a:cubicBezTo>
                <a:cubicBezTo>
                  <a:pt x="2063120" y="2874867"/>
                  <a:pt x="1783317" y="2904734"/>
                  <a:pt x="1648669" y="2884249"/>
                </a:cubicBezTo>
                <a:cubicBezTo>
                  <a:pt x="1514021" y="2863764"/>
                  <a:pt x="723732" y="2897935"/>
                  <a:pt x="480718" y="2884249"/>
                </a:cubicBezTo>
                <a:cubicBezTo>
                  <a:pt x="228474" y="2835109"/>
                  <a:pt x="11886" y="2647123"/>
                  <a:pt x="0" y="2403531"/>
                </a:cubicBezTo>
                <a:cubicBezTo>
                  <a:pt x="-11403" y="2106276"/>
                  <a:pt x="-32743" y="1937226"/>
                  <a:pt x="0" y="1743365"/>
                </a:cubicBezTo>
                <a:cubicBezTo>
                  <a:pt x="32743" y="1549504"/>
                  <a:pt x="13374" y="1351137"/>
                  <a:pt x="0" y="1140884"/>
                </a:cubicBezTo>
                <a:cubicBezTo>
                  <a:pt x="-13374" y="930631"/>
                  <a:pt x="19949" y="652257"/>
                  <a:pt x="0" y="480718"/>
                </a:cubicBezTo>
                <a:close/>
              </a:path>
              <a:path w="6768928" h="2884249" stroke="0" extrusionOk="0">
                <a:moveTo>
                  <a:pt x="0" y="480718"/>
                </a:moveTo>
                <a:cubicBezTo>
                  <a:pt x="-29529" y="205341"/>
                  <a:pt x="217299" y="-26785"/>
                  <a:pt x="480718" y="0"/>
                </a:cubicBezTo>
                <a:cubicBezTo>
                  <a:pt x="657451" y="2723"/>
                  <a:pt x="805047" y="31022"/>
                  <a:pt x="1125995" y="0"/>
                </a:cubicBezTo>
                <a:cubicBezTo>
                  <a:pt x="1446943" y="-31022"/>
                  <a:pt x="1482229" y="209"/>
                  <a:pt x="1771272" y="0"/>
                </a:cubicBezTo>
                <a:cubicBezTo>
                  <a:pt x="2060315" y="-209"/>
                  <a:pt x="2178774" y="29100"/>
                  <a:pt x="2532699" y="0"/>
                </a:cubicBezTo>
                <a:cubicBezTo>
                  <a:pt x="2886624" y="-29100"/>
                  <a:pt x="3085120" y="-606"/>
                  <a:pt x="3294125" y="0"/>
                </a:cubicBezTo>
                <a:cubicBezTo>
                  <a:pt x="3503130" y="606"/>
                  <a:pt x="3841405" y="-21649"/>
                  <a:pt x="4055552" y="0"/>
                </a:cubicBezTo>
                <a:cubicBezTo>
                  <a:pt x="4269699" y="21649"/>
                  <a:pt x="4355374" y="-5745"/>
                  <a:pt x="4526604" y="0"/>
                </a:cubicBezTo>
                <a:cubicBezTo>
                  <a:pt x="4697834" y="5745"/>
                  <a:pt x="5084921" y="-37009"/>
                  <a:pt x="5288031" y="0"/>
                </a:cubicBezTo>
                <a:cubicBezTo>
                  <a:pt x="5491141" y="37009"/>
                  <a:pt x="5797548" y="5215"/>
                  <a:pt x="6288210" y="0"/>
                </a:cubicBezTo>
                <a:cubicBezTo>
                  <a:pt x="6574278" y="-14133"/>
                  <a:pt x="6747851" y="247384"/>
                  <a:pt x="6768928" y="480718"/>
                </a:cubicBezTo>
                <a:cubicBezTo>
                  <a:pt x="6745552" y="722313"/>
                  <a:pt x="6746406" y="824486"/>
                  <a:pt x="6768928" y="1140884"/>
                </a:cubicBezTo>
                <a:cubicBezTo>
                  <a:pt x="6791450" y="1457282"/>
                  <a:pt x="6783627" y="1562227"/>
                  <a:pt x="6768928" y="1801050"/>
                </a:cubicBezTo>
                <a:cubicBezTo>
                  <a:pt x="6754229" y="2039873"/>
                  <a:pt x="6790055" y="2250020"/>
                  <a:pt x="6768928" y="2403531"/>
                </a:cubicBezTo>
                <a:cubicBezTo>
                  <a:pt x="6814981" y="2648967"/>
                  <a:pt x="6592698" y="2850479"/>
                  <a:pt x="6288210" y="2884249"/>
                </a:cubicBezTo>
                <a:cubicBezTo>
                  <a:pt x="6113889" y="2880070"/>
                  <a:pt x="5927850" y="2862042"/>
                  <a:pt x="5817158" y="2884249"/>
                </a:cubicBezTo>
                <a:cubicBezTo>
                  <a:pt x="5706466" y="2906456"/>
                  <a:pt x="5519691" y="2861206"/>
                  <a:pt x="5346106" y="2884249"/>
                </a:cubicBezTo>
                <a:cubicBezTo>
                  <a:pt x="5172521" y="2907292"/>
                  <a:pt x="4830997" y="2893602"/>
                  <a:pt x="4584679" y="2884249"/>
                </a:cubicBezTo>
                <a:cubicBezTo>
                  <a:pt x="4338361" y="2874896"/>
                  <a:pt x="4237917" y="2905321"/>
                  <a:pt x="3997477" y="2884249"/>
                </a:cubicBezTo>
                <a:cubicBezTo>
                  <a:pt x="3757037" y="2863177"/>
                  <a:pt x="3596454" y="2874886"/>
                  <a:pt x="3410275" y="2884249"/>
                </a:cubicBezTo>
                <a:cubicBezTo>
                  <a:pt x="3224096" y="2893612"/>
                  <a:pt x="2974192" y="2852598"/>
                  <a:pt x="2706923" y="2884249"/>
                </a:cubicBezTo>
                <a:cubicBezTo>
                  <a:pt x="2439654" y="2915900"/>
                  <a:pt x="2303908" y="2849180"/>
                  <a:pt x="1945497" y="2884249"/>
                </a:cubicBezTo>
                <a:cubicBezTo>
                  <a:pt x="1587086" y="2919318"/>
                  <a:pt x="1645050" y="2905291"/>
                  <a:pt x="1416369" y="2884249"/>
                </a:cubicBezTo>
                <a:cubicBezTo>
                  <a:pt x="1187688" y="2863207"/>
                  <a:pt x="845169" y="2921230"/>
                  <a:pt x="480718" y="2884249"/>
                </a:cubicBezTo>
                <a:cubicBezTo>
                  <a:pt x="213680" y="2920814"/>
                  <a:pt x="31025" y="2621708"/>
                  <a:pt x="0" y="2403531"/>
                </a:cubicBezTo>
                <a:cubicBezTo>
                  <a:pt x="-18169" y="2266427"/>
                  <a:pt x="-4988" y="1963631"/>
                  <a:pt x="0" y="1724137"/>
                </a:cubicBezTo>
                <a:cubicBezTo>
                  <a:pt x="4988" y="1484643"/>
                  <a:pt x="-26217" y="1343184"/>
                  <a:pt x="0" y="1063971"/>
                </a:cubicBezTo>
                <a:cubicBezTo>
                  <a:pt x="26217" y="784758"/>
                  <a:pt x="-25463" y="659322"/>
                  <a:pt x="0" y="480718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: скругленные углы 6"/>
          <p:cNvSpPr/>
          <p:nvPr/>
        </p:nvSpPr>
        <p:spPr>
          <a:xfrm>
            <a:off x="2136110" y="541040"/>
            <a:ext cx="2516527" cy="2648469"/>
          </a:xfrm>
          <a:custGeom>
            <a:avLst/>
            <a:gdLst>
              <a:gd name="connsiteX0" fmla="*/ 0 w 2516527"/>
              <a:gd name="connsiteY0" fmla="*/ 419430 h 2648469"/>
              <a:gd name="connsiteX1" fmla="*/ 419430 w 2516527"/>
              <a:gd name="connsiteY1" fmla="*/ 0 h 2648469"/>
              <a:gd name="connsiteX2" fmla="*/ 961876 w 2516527"/>
              <a:gd name="connsiteY2" fmla="*/ 0 h 2648469"/>
              <a:gd name="connsiteX3" fmla="*/ 1554651 w 2516527"/>
              <a:gd name="connsiteY3" fmla="*/ 0 h 2648469"/>
              <a:gd name="connsiteX4" fmla="*/ 2097097 w 2516527"/>
              <a:gd name="connsiteY4" fmla="*/ 0 h 2648469"/>
              <a:gd name="connsiteX5" fmla="*/ 2516527 w 2516527"/>
              <a:gd name="connsiteY5" fmla="*/ 419430 h 2648469"/>
              <a:gd name="connsiteX6" fmla="*/ 2516527 w 2516527"/>
              <a:gd name="connsiteY6" fmla="*/ 1004537 h 2648469"/>
              <a:gd name="connsiteX7" fmla="*/ 2516527 w 2516527"/>
              <a:gd name="connsiteY7" fmla="*/ 1625836 h 2648469"/>
              <a:gd name="connsiteX8" fmla="*/ 2516527 w 2516527"/>
              <a:gd name="connsiteY8" fmla="*/ 2229039 h 2648469"/>
              <a:gd name="connsiteX9" fmla="*/ 2097097 w 2516527"/>
              <a:gd name="connsiteY9" fmla="*/ 2648469 h 2648469"/>
              <a:gd name="connsiteX10" fmla="*/ 1504321 w 2516527"/>
              <a:gd name="connsiteY10" fmla="*/ 2648469 h 2648469"/>
              <a:gd name="connsiteX11" fmla="*/ 995429 w 2516527"/>
              <a:gd name="connsiteY11" fmla="*/ 2648469 h 2648469"/>
              <a:gd name="connsiteX12" fmla="*/ 419430 w 2516527"/>
              <a:gd name="connsiteY12" fmla="*/ 2648469 h 2648469"/>
              <a:gd name="connsiteX13" fmla="*/ 0 w 2516527"/>
              <a:gd name="connsiteY13" fmla="*/ 2229039 h 2648469"/>
              <a:gd name="connsiteX14" fmla="*/ 0 w 2516527"/>
              <a:gd name="connsiteY14" fmla="*/ 1680124 h 2648469"/>
              <a:gd name="connsiteX15" fmla="*/ 0 w 2516527"/>
              <a:gd name="connsiteY15" fmla="*/ 1076921 h 2648469"/>
              <a:gd name="connsiteX16" fmla="*/ 0 w 2516527"/>
              <a:gd name="connsiteY16" fmla="*/ 419430 h 264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6527" h="2648469" fill="none" extrusionOk="0">
                <a:moveTo>
                  <a:pt x="0" y="419430"/>
                </a:moveTo>
                <a:cubicBezTo>
                  <a:pt x="-13188" y="180041"/>
                  <a:pt x="238072" y="15932"/>
                  <a:pt x="419430" y="0"/>
                </a:cubicBezTo>
                <a:cubicBezTo>
                  <a:pt x="678011" y="-26065"/>
                  <a:pt x="706401" y="-18009"/>
                  <a:pt x="961876" y="0"/>
                </a:cubicBezTo>
                <a:cubicBezTo>
                  <a:pt x="1217351" y="18009"/>
                  <a:pt x="1412011" y="9273"/>
                  <a:pt x="1554651" y="0"/>
                </a:cubicBezTo>
                <a:cubicBezTo>
                  <a:pt x="1697292" y="-9273"/>
                  <a:pt x="1866927" y="7989"/>
                  <a:pt x="2097097" y="0"/>
                </a:cubicBezTo>
                <a:cubicBezTo>
                  <a:pt x="2337829" y="2936"/>
                  <a:pt x="2518209" y="159451"/>
                  <a:pt x="2516527" y="419430"/>
                </a:cubicBezTo>
                <a:cubicBezTo>
                  <a:pt x="2539662" y="679723"/>
                  <a:pt x="2499427" y="791996"/>
                  <a:pt x="2516527" y="1004537"/>
                </a:cubicBezTo>
                <a:cubicBezTo>
                  <a:pt x="2533627" y="1217078"/>
                  <a:pt x="2525760" y="1414864"/>
                  <a:pt x="2516527" y="1625836"/>
                </a:cubicBezTo>
                <a:cubicBezTo>
                  <a:pt x="2507294" y="1836808"/>
                  <a:pt x="2544862" y="2020116"/>
                  <a:pt x="2516527" y="2229039"/>
                </a:cubicBezTo>
                <a:cubicBezTo>
                  <a:pt x="2495606" y="2463054"/>
                  <a:pt x="2339184" y="2616232"/>
                  <a:pt x="2097097" y="2648469"/>
                </a:cubicBezTo>
                <a:cubicBezTo>
                  <a:pt x="1933755" y="2674670"/>
                  <a:pt x="1704092" y="2642719"/>
                  <a:pt x="1504321" y="2648469"/>
                </a:cubicBezTo>
                <a:cubicBezTo>
                  <a:pt x="1304550" y="2654219"/>
                  <a:pt x="1155716" y="2653008"/>
                  <a:pt x="995429" y="2648469"/>
                </a:cubicBezTo>
                <a:cubicBezTo>
                  <a:pt x="835142" y="2643930"/>
                  <a:pt x="569556" y="2670611"/>
                  <a:pt x="419430" y="2648469"/>
                </a:cubicBezTo>
                <a:cubicBezTo>
                  <a:pt x="172740" y="2606933"/>
                  <a:pt x="-8379" y="2483044"/>
                  <a:pt x="0" y="2229039"/>
                </a:cubicBezTo>
                <a:cubicBezTo>
                  <a:pt x="-5501" y="2047063"/>
                  <a:pt x="-19005" y="1827659"/>
                  <a:pt x="0" y="1680124"/>
                </a:cubicBezTo>
                <a:cubicBezTo>
                  <a:pt x="19005" y="1532589"/>
                  <a:pt x="4150" y="1227743"/>
                  <a:pt x="0" y="1076921"/>
                </a:cubicBezTo>
                <a:cubicBezTo>
                  <a:pt x="-4150" y="926099"/>
                  <a:pt x="-29994" y="713176"/>
                  <a:pt x="0" y="419430"/>
                </a:cubicBezTo>
                <a:close/>
              </a:path>
              <a:path w="2516527" h="2648469" stroke="0" extrusionOk="0">
                <a:moveTo>
                  <a:pt x="0" y="419430"/>
                </a:moveTo>
                <a:cubicBezTo>
                  <a:pt x="-18197" y="181694"/>
                  <a:pt x="190377" y="-33481"/>
                  <a:pt x="419430" y="0"/>
                </a:cubicBezTo>
                <a:cubicBezTo>
                  <a:pt x="619329" y="10435"/>
                  <a:pt x="760805" y="-7646"/>
                  <a:pt x="978652" y="0"/>
                </a:cubicBezTo>
                <a:cubicBezTo>
                  <a:pt x="1196499" y="7646"/>
                  <a:pt x="1315979" y="-13618"/>
                  <a:pt x="1537875" y="0"/>
                </a:cubicBezTo>
                <a:cubicBezTo>
                  <a:pt x="1759771" y="13618"/>
                  <a:pt x="1844538" y="-5850"/>
                  <a:pt x="2097097" y="0"/>
                </a:cubicBezTo>
                <a:cubicBezTo>
                  <a:pt x="2345551" y="32003"/>
                  <a:pt x="2522329" y="182818"/>
                  <a:pt x="2516527" y="419430"/>
                </a:cubicBezTo>
                <a:cubicBezTo>
                  <a:pt x="2495360" y="603667"/>
                  <a:pt x="2499037" y="742452"/>
                  <a:pt x="2516527" y="968345"/>
                </a:cubicBezTo>
                <a:cubicBezTo>
                  <a:pt x="2534017" y="1194238"/>
                  <a:pt x="2540294" y="1456424"/>
                  <a:pt x="2516527" y="1607740"/>
                </a:cubicBezTo>
                <a:cubicBezTo>
                  <a:pt x="2492760" y="1759056"/>
                  <a:pt x="2511344" y="1937990"/>
                  <a:pt x="2516527" y="2229039"/>
                </a:cubicBezTo>
                <a:cubicBezTo>
                  <a:pt x="2529212" y="2451971"/>
                  <a:pt x="2301875" y="2689463"/>
                  <a:pt x="2097097" y="2648469"/>
                </a:cubicBezTo>
                <a:cubicBezTo>
                  <a:pt x="1956056" y="2645196"/>
                  <a:pt x="1800653" y="2669170"/>
                  <a:pt x="1521098" y="2648469"/>
                </a:cubicBezTo>
                <a:cubicBezTo>
                  <a:pt x="1241543" y="2627768"/>
                  <a:pt x="1084351" y="2640428"/>
                  <a:pt x="945099" y="2648469"/>
                </a:cubicBezTo>
                <a:cubicBezTo>
                  <a:pt x="805847" y="2656510"/>
                  <a:pt x="595575" y="2635065"/>
                  <a:pt x="419430" y="2648469"/>
                </a:cubicBezTo>
                <a:cubicBezTo>
                  <a:pt x="201228" y="2642614"/>
                  <a:pt x="12247" y="2450078"/>
                  <a:pt x="0" y="2229039"/>
                </a:cubicBezTo>
                <a:cubicBezTo>
                  <a:pt x="-19258" y="2052456"/>
                  <a:pt x="15027" y="1926600"/>
                  <a:pt x="0" y="1680124"/>
                </a:cubicBezTo>
                <a:cubicBezTo>
                  <a:pt x="-15027" y="1433649"/>
                  <a:pt x="-4844" y="1251243"/>
                  <a:pt x="0" y="1131210"/>
                </a:cubicBezTo>
                <a:cubicBezTo>
                  <a:pt x="4844" y="1011177"/>
                  <a:pt x="-4826" y="734024"/>
                  <a:pt x="0" y="419430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130" y1="18847" x2="10109" y2="32594"/>
                        <a14:foregroundMark x1="15761" y1="4213" x2="18478" y2="15854"/>
                        <a14:foregroundMark x1="35870" y1="2106" x2="31739" y2="17184"/>
                        <a14:foregroundMark x1="47065" y1="16519" x2="41957" y2="30488"/>
                        <a14:foregroundMark x1="65543" y1="51885" x2="70326" y2="66851"/>
                        <a14:foregroundMark x1="54565" y1="68404" x2="58696" y2="77273"/>
                        <a14:foregroundMark x1="85109" y1="51220" x2="81739" y2="65410"/>
                        <a14:foregroundMark x1="94565" y1="65632" x2="90217" y2="78714"/>
                        <a14:foregroundMark x1="70761" y1="84257" x2="87935" y2="8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823" y="4025410"/>
            <a:ext cx="1750353" cy="1879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0" y="4054064"/>
            <a:ext cx="1741205" cy="1956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56" y1="58444" x2="48667" y2="59111"/>
                        <a14:foregroundMark x1="54222" y1="34444" x2="59111" y2="35778"/>
                        <a14:foregroundMark x1="50000" y1="18222" x2="54222" y2="1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33402" b="34739"/>
          <a:stretch>
            <a:fillRect/>
          </a:stretch>
        </p:blipFill>
        <p:spPr>
          <a:xfrm>
            <a:off x="7188233" y="3479842"/>
            <a:ext cx="1917359" cy="28939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3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9" y="3840763"/>
            <a:ext cx="1853648" cy="2339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24" y="3704192"/>
            <a:ext cx="2012192" cy="26695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88" y="4119632"/>
            <a:ext cx="1956120" cy="19561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78" y="585479"/>
            <a:ext cx="2202290" cy="2256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9" y="725497"/>
            <a:ext cx="2359409" cy="22611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8" y="568265"/>
            <a:ext cx="2293195" cy="295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61" b="95290" l="7220" r="931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461" y="495671"/>
            <a:ext cx="2638425" cy="2628900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810" y="3324764"/>
            <a:ext cx="34766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17</cp:revision>
  <dcterms:created xsi:type="dcterms:W3CDTF">2024-04-16T17:38:00Z</dcterms:created>
  <dcterms:modified xsi:type="dcterms:W3CDTF">2024-10-25T20:00:54Z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ED39E148C4774D55AFC1A6027D21342A_12</vt:lpwstr>
  </property>
  <property fmtid="{D5CDD505-2E9C-101B-9397-08002B2CF9AE}" pid="3" name="KSOProductBuildVer">
    <vt:lpwstr>1033-12.2.0.17153</vt:lpwstr>
  </property>
</Properties>
</file>