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8755D-3AFF-8B9D-3FA7-981397575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62B050-8228-7180-072D-1E831B338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75DD3D-0F2B-866B-8339-DFC82E23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87EBE7-5A0A-A3AA-B835-1E8A3C87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ED9C39-2CB4-7212-E11A-F43F430CE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6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80EBA-BE82-4DA7-601E-56918656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F308D6-D03F-0014-E3DA-49933C1FA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51C43F-EAA9-FE97-AA43-9F670BEBD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206736-21DC-57FA-48CC-F9C28CB9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E6D095-7A9B-0562-2CBB-60DCA7E1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81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886914-74CE-4B80-7E8F-251AA19A6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A93876-2F16-F941-2844-A392802F2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072A4C-F7D4-23DA-9D33-6B0549EC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E33D90-6A83-C141-1105-41A5D10D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0FC16-7924-FE8C-7CCF-CC5E23C7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03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CE81D-CB03-8F3E-93A7-19BEE9DE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28E339-2556-E787-7F8F-79657EB6A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8512B-31FE-58FA-3D4B-E53BE735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24DA7F-34DF-A8DA-B3E1-8843857BE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6D043-1B59-136F-0066-7113980A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174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6E0EB-82AC-1C8E-E115-154D330B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628352-8351-2A53-A96D-A2B829CE3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6C21B1-3228-D6BC-EBD3-22BB63C7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EC55EA-8146-14EC-7E15-911006074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CF9EA-A914-3D0A-6EE8-25079069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75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EAD10-816A-2589-A9A0-3F49D6D9E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EF099F-AB4B-F550-AC16-E3715DE67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652AAC-A295-207B-F9E8-9EBAD8FAA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F21D09-3ED1-B5CD-2E0D-1402EABE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418A6D-10E5-E020-31C0-351E4E32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ACB14E-24E7-4B44-CFF9-07A25A13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33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1D0B1-E152-CD47-BAA9-7F12768D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A7C346-A40B-621A-6289-F057BDD64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81073F-60D3-97EB-BE59-D2BC837DD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F1B703-9027-850B-DC75-E86F9D7FE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88566FE-7442-2B06-140C-2BFC6D63B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AC7DFB-1CEB-55F9-DD7A-FFC65EF6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741464-B75D-064F-2AA8-0F98A620A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CC220E-A9EF-35B2-0010-5685F60A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837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E1E14-75DF-A406-2A9A-17A9CC19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56E74A-F2BA-2C53-65F4-60B87956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38308A-D4CE-4E71-A1E5-7A46031D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81D6E4-6311-502A-DF6C-151FEA7A5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09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CB588D-6A95-40D6-A0AA-19A702DC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55F0D95-5D35-C000-AD79-841095E8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08DF6D-229C-E163-69A0-236C8BC8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97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0AEDC-C687-856F-AA26-646581D6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E0DD77-3622-FE85-7C40-14EF35ED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9C5C11-7DFE-8F08-733A-ECDA729D8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94693D-473A-9710-1CA8-3F64B49A7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DE5B1E-253F-7B0C-8F31-C547A4164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5916DD-0388-FAEB-418A-0D6E1727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4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446FC-A743-AF49-C52D-732ED06A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BCC6449-AB71-F447-A7CF-DBF049274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FB2140-BAF8-4E4D-AD06-34C20063C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1B2094-9878-919B-5AD7-A7724CA72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AB2000-BF97-7D29-19B5-B7F8B009A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509378-906E-008E-B388-A4FA3452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5525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C5C91-3D8E-C05F-6C56-593F0350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0F2EC8-CE6D-A410-1355-880B004C7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8C4BBE-A1DB-3B8B-1C0C-49EDD9EA2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89EB1-AED1-4EA0-BF06-1BF1EAEECA88}" type="datetimeFigureOut">
              <a:rPr lang="ru-RU" smtClean="0"/>
              <a:t>01.05.2025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A74E67-4769-FD78-50E7-966DD46EB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35689A-B53B-FF73-246A-7DBCB368F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81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microsoft.com/office/2007/relationships/hdphoto" Target="../media/hdphoto8.wdp"/><Relationship Id="rId21" Type="http://schemas.openxmlformats.org/officeDocument/2006/relationships/image" Target="../media/image12.png"/><Relationship Id="rId22" Type="http://schemas.openxmlformats.org/officeDocument/2006/relationships/image" Target="../media/image13.png"/><Relationship Id="rId23" Type="http://schemas.openxmlformats.org/officeDocument/2006/relationships/image" Target="../media/image14.png"/><Relationship Id="rId24" Type="http://schemas.openxmlformats.org/officeDocument/2006/relationships/image" Target="../media/image15.png"/><Relationship Id="rId25" Type="http://schemas.openxmlformats.org/officeDocument/2006/relationships/image" Target="../media/image16.png"/><Relationship Id="rId26" Type="http://schemas.openxmlformats.org/officeDocument/2006/relationships/image" Target="../media/image17.png"/><Relationship Id="rId27" Type="http://schemas.openxmlformats.org/officeDocument/2006/relationships/image" Target="../media/image18.png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B66D2-9589-D91E-1440-6C74B6E8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A9F6F1-5003-B822-DD85-72DCA0DAA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4" y="0"/>
            <a:ext cx="12182485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7559951-9001-C33F-79F6-C5B9F97253E6}"/>
              </a:ext>
            </a:extLst>
          </p:cNvPr>
          <p:cNvSpPr/>
          <p:nvPr/>
        </p:nvSpPr>
        <p:spPr>
          <a:xfrm>
            <a:off x="2077658" y="266567"/>
            <a:ext cx="5887520" cy="5215504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E2CCAEC-0276-5F8E-D475-31709314864F}"/>
              </a:ext>
            </a:extLst>
          </p:cNvPr>
          <p:cNvSpPr/>
          <p:nvPr/>
        </p:nvSpPr>
        <p:spPr>
          <a:xfrm>
            <a:off x="417752" y="220700"/>
            <a:ext cx="1417488" cy="5885673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8" name="легкая атлетика">
            <a:extLst>
              <a:ext uri="{FF2B5EF4-FFF2-40B4-BE49-F238E27FC236}">
                <a16:creationId xmlns:a16="http://schemas.microsoft.com/office/drawing/2014/main" id="{6EF07636-EF58-386D-3A1A-66FC8279D4BE}"/>
              </a:ext>
            </a:extLst>
          </p:cNvPr>
          <p:cNvGrpSpPr/>
          <p:nvPr/>
        </p:nvGrpSpPr>
        <p:grpSpPr>
          <a:xfrm>
            <a:off x="2492972" y="3969165"/>
            <a:ext cx="1440453" cy="1440453"/>
            <a:chOff x="7628093" y="5089284"/>
            <a:chExt cx="1739088" cy="172041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666C736-1630-DE56-20BB-6A911146F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8093" y="5089284"/>
              <a:ext cx="1739088" cy="172041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315D68-AE4A-9F91-99B2-A2C7C545D16E}"/>
                </a:ext>
              </a:extLst>
            </p:cNvPr>
            <p:cNvSpPr txBox="1"/>
            <p:nvPr/>
          </p:nvSpPr>
          <p:spPr>
            <a:xfrm>
              <a:off x="8170913" y="5605268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6</a:t>
              </a:r>
            </a:p>
          </p:txBody>
        </p:sp>
      </p:grpSp>
      <p:grpSp>
        <p:nvGrpSpPr>
          <p:cNvPr id="37" name="конный">
            <a:extLst>
              <a:ext uri="{FF2B5EF4-FFF2-40B4-BE49-F238E27FC236}">
                <a16:creationId xmlns:a16="http://schemas.microsoft.com/office/drawing/2014/main" id="{BAFCADF2-2376-2A9C-3BD1-43872385E438}"/>
              </a:ext>
            </a:extLst>
          </p:cNvPr>
          <p:cNvGrpSpPr/>
          <p:nvPr/>
        </p:nvGrpSpPr>
        <p:grpSpPr>
          <a:xfrm>
            <a:off x="2282601" y="692658"/>
            <a:ext cx="1247425" cy="1247425"/>
            <a:chOff x="45990" y="4135073"/>
            <a:chExt cx="1605329" cy="181632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85588EE-39E8-1624-BDF3-EB7488BDC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990" y="4135073"/>
              <a:ext cx="1605329" cy="181632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7308BD-E4C4-C648-0908-CA5EC81C5D80}"/>
                </a:ext>
              </a:extLst>
            </p:cNvPr>
            <p:cNvSpPr txBox="1"/>
            <p:nvPr/>
          </p:nvSpPr>
          <p:spPr>
            <a:xfrm>
              <a:off x="618135" y="4409203"/>
              <a:ext cx="408745" cy="851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5</a:t>
              </a:r>
            </a:p>
          </p:txBody>
        </p:sp>
      </p:grpSp>
      <p:grpSp>
        <p:nvGrpSpPr>
          <p:cNvPr id="36" name="плавние 5">
            <a:extLst>
              <a:ext uri="{FF2B5EF4-FFF2-40B4-BE49-F238E27FC236}">
                <a16:creationId xmlns:a16="http://schemas.microsoft.com/office/drawing/2014/main" id="{4762A72B-A367-E299-6260-1DC8F333044E}"/>
              </a:ext>
            </a:extLst>
          </p:cNvPr>
          <p:cNvGrpSpPr/>
          <p:nvPr/>
        </p:nvGrpSpPr>
        <p:grpSpPr>
          <a:xfrm>
            <a:off x="3111856" y="2289861"/>
            <a:ext cx="1247426" cy="1247426"/>
            <a:chOff x="5054308" y="5358325"/>
            <a:chExt cx="1609559" cy="168335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16AACF7-0FDE-7D4E-8642-F0B6B914B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54308" y="5358325"/>
              <a:ext cx="1609559" cy="168335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824103-86F4-C617-21AA-86003DCA992E}"/>
                </a:ext>
              </a:extLst>
            </p:cNvPr>
            <p:cNvSpPr txBox="1"/>
            <p:nvPr/>
          </p:nvSpPr>
          <p:spPr>
            <a:xfrm>
              <a:off x="5628402" y="5805435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4</a:t>
              </a:r>
            </a:p>
          </p:txBody>
        </p:sp>
      </p:grpSp>
      <p:pic>
        <p:nvPicPr>
          <p:cNvPr id="7" name="gjkfhjr Рисунок 6">
            <a:extLst>
              <a:ext uri="{FF2B5EF4-FFF2-40B4-BE49-F238E27FC236}">
                <a16:creationId xmlns:a16="http://schemas.microsoft.com/office/drawing/2014/main" id="{49352D23-1312-7A55-A0E1-F688530A98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2" y="6200507"/>
            <a:ext cx="617305" cy="62497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9B5A366-2604-B15E-A015-4C42D1D2B6D3}"/>
              </a:ext>
            </a:extLst>
          </p:cNvPr>
          <p:cNvSpPr/>
          <p:nvPr/>
        </p:nvSpPr>
        <p:spPr>
          <a:xfrm>
            <a:off x="8102555" y="220701"/>
            <a:ext cx="1513660" cy="6132184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серфин">
            <a:extLst>
              <a:ext uri="{FF2B5EF4-FFF2-40B4-BE49-F238E27FC236}">
                <a16:creationId xmlns:a16="http://schemas.microsoft.com/office/drawing/2014/main" id="{726AF39F-0A9F-F056-D054-97D5C2647616}"/>
              </a:ext>
            </a:extLst>
          </p:cNvPr>
          <p:cNvGrpSpPr/>
          <p:nvPr/>
        </p:nvGrpSpPr>
        <p:grpSpPr>
          <a:xfrm>
            <a:off x="6060323" y="809030"/>
            <a:ext cx="1411380" cy="1411380"/>
            <a:chOff x="3241597" y="4246875"/>
            <a:chExt cx="1411380" cy="141138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D109ADD-D7A1-619E-BF72-A81D4594C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contrast="-9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597" y="4246875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7E9ACD-C60D-7BD8-A968-CF12AF294450}"/>
                </a:ext>
              </a:extLst>
            </p:cNvPr>
            <p:cNvSpPr txBox="1"/>
            <p:nvPr/>
          </p:nvSpPr>
          <p:spPr>
            <a:xfrm>
              <a:off x="3796872" y="4613129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3</a:t>
              </a:r>
            </a:p>
          </p:txBody>
        </p:sp>
      </p:grpSp>
      <p:grpSp>
        <p:nvGrpSpPr>
          <p:cNvPr id="33" name="футб">
            <a:extLst>
              <a:ext uri="{FF2B5EF4-FFF2-40B4-BE49-F238E27FC236}">
                <a16:creationId xmlns:a16="http://schemas.microsoft.com/office/drawing/2014/main" id="{D0EE544A-916E-D3F1-E556-408E14306AAB}"/>
              </a:ext>
            </a:extLst>
          </p:cNvPr>
          <p:cNvGrpSpPr/>
          <p:nvPr/>
        </p:nvGrpSpPr>
        <p:grpSpPr>
          <a:xfrm>
            <a:off x="6397428" y="3915689"/>
            <a:ext cx="1312151" cy="1373669"/>
            <a:chOff x="4960396" y="3501078"/>
            <a:chExt cx="1411380" cy="141138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6A14331-27F9-5C82-F5C3-1255FFB93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60396" y="3501078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8C8818-3119-4359-E6B0-5769914952D6}"/>
                </a:ext>
              </a:extLst>
            </p:cNvPr>
            <p:cNvSpPr txBox="1"/>
            <p:nvPr/>
          </p:nvSpPr>
          <p:spPr>
            <a:xfrm>
              <a:off x="5303679" y="3699314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1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6CD3B717-89D2-36D2-5AA3-458A063CC1B0}"/>
              </a:ext>
            </a:extLst>
          </p:cNvPr>
          <p:cNvGrpSpPr/>
          <p:nvPr/>
        </p:nvGrpSpPr>
        <p:grpSpPr>
          <a:xfrm>
            <a:off x="4231588" y="3824733"/>
            <a:ext cx="1562986" cy="1562986"/>
            <a:chOff x="3617821" y="5295014"/>
            <a:chExt cx="1562986" cy="1562986"/>
          </a:xfrm>
        </p:grpSpPr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F2510EE-9E41-A08C-5675-F5893D0E8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-9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17821" y="5295014"/>
              <a:ext cx="1562986" cy="1562986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0E2B60-115A-BE1C-B4E9-B44B97612554}"/>
                </a:ext>
              </a:extLst>
            </p:cNvPr>
            <p:cNvSpPr txBox="1"/>
            <p:nvPr/>
          </p:nvSpPr>
          <p:spPr>
            <a:xfrm>
              <a:off x="4050763" y="5668853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7</a:t>
              </a:r>
            </a:p>
          </p:txBody>
        </p:sp>
      </p:grpSp>
      <p:grpSp>
        <p:nvGrpSpPr>
          <p:cNvPr id="40" name="конный">
            <a:extLst>
              <a:ext uri="{FF2B5EF4-FFF2-40B4-BE49-F238E27FC236}">
                <a16:creationId xmlns:a16="http://schemas.microsoft.com/office/drawing/2014/main" id="{18393947-5640-7A84-B3AA-66D774FECFD5}"/>
              </a:ext>
            </a:extLst>
          </p:cNvPr>
          <p:cNvGrpSpPr/>
          <p:nvPr/>
        </p:nvGrpSpPr>
        <p:grpSpPr>
          <a:xfrm>
            <a:off x="4231588" y="520022"/>
            <a:ext cx="1426654" cy="1516165"/>
            <a:chOff x="17050" y="3983922"/>
            <a:chExt cx="1816325" cy="1816325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D0E9B575-3A18-6E68-71C7-7BA48441A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50" y="3983922"/>
              <a:ext cx="1816325" cy="181632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3DE0F77-AE09-7FBC-CDD5-D588B0EE9326}"/>
                </a:ext>
              </a:extLst>
            </p:cNvPr>
            <p:cNvSpPr txBox="1"/>
            <p:nvPr/>
          </p:nvSpPr>
          <p:spPr>
            <a:xfrm>
              <a:off x="572317" y="4499034"/>
              <a:ext cx="2970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8</a:t>
              </a:r>
            </a:p>
          </p:txBody>
        </p:sp>
      </p:grpSp>
      <p:grpSp>
        <p:nvGrpSpPr>
          <p:cNvPr id="2" name="плавние 5">
            <a:extLst>
              <a:ext uri="{FF2B5EF4-FFF2-40B4-BE49-F238E27FC236}">
                <a16:creationId xmlns:a16="http://schemas.microsoft.com/office/drawing/2014/main" id="{556A20B0-92BC-D369-A340-CC77B6AB9541}"/>
              </a:ext>
            </a:extLst>
          </p:cNvPr>
          <p:cNvGrpSpPr/>
          <p:nvPr/>
        </p:nvGrpSpPr>
        <p:grpSpPr>
          <a:xfrm>
            <a:off x="5685046" y="2534980"/>
            <a:ext cx="1247426" cy="1247426"/>
            <a:chOff x="5054308" y="5358325"/>
            <a:chExt cx="1609559" cy="1683352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D8B293D6-C051-796E-A3AF-B7E2F3F13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54308" y="5358325"/>
              <a:ext cx="1609559" cy="168335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912608-0F9F-4D9F-7DF2-1BB6287B1A1B}"/>
                </a:ext>
              </a:extLst>
            </p:cNvPr>
            <p:cNvSpPr txBox="1"/>
            <p:nvPr/>
          </p:nvSpPr>
          <p:spPr>
            <a:xfrm>
              <a:off x="5573437" y="5676266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2</a:t>
              </a: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B671E6B-BCD8-19A0-4889-6902C5BE16D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899" y="305154"/>
            <a:ext cx="1247194" cy="124719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B43E500-A3B4-28BE-948D-AB10EFFD08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273" y="1626895"/>
            <a:ext cx="1247424" cy="124742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80BD9D8-B9D6-EBE5-8E34-08BF4CCE2F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9877" y="2945381"/>
            <a:ext cx="1404216" cy="14042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19083D8-B2EE-6E87-1B00-B2109DE05D5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0" y="4554641"/>
            <a:ext cx="1441362" cy="144136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780CFA-C223-B8ED-A60F-D46E4103459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3695" y="327477"/>
            <a:ext cx="1411379" cy="14113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F6DFD9-7D1E-D983-4E80-B739C228A43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61282" y="2022605"/>
            <a:ext cx="1247426" cy="124742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968C53-EB04-6C20-A1FB-6ED258B52B0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8137" y="3553781"/>
            <a:ext cx="1289582" cy="128958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B6BD503-7282-5221-0380-DF427B95C01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282" y="4849593"/>
            <a:ext cx="1503292" cy="150329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F17146-56A0-E39A-47BC-831E2783997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181" y="914347"/>
            <a:ext cx="3733444" cy="37334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5" name="Picture 74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714279" y="4223098"/>
            <a:ext cx="25527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2181 0.28588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15508 -0.13912 " pathEditMode="relative" rAng="0" ptsTypes="AA">
                                      <p:cBhvr>
                                        <p:cTn id="14" dur="3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47" y="-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17617 0.15047 " pathEditMode="relative" rAng="0" ptsTypes="AA">
                                      <p:cBhvr>
                                        <p:cTn id="22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30651 -0.58171 " pathEditMode="relative" rAng="0" ptsTypes="AA">
                                      <p:cBhvr>
                                        <p:cTn id="30" dur="3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26" y="-2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17565 0.0632 " pathEditMode="relative" rAng="0" ptsTypes="AA">
                                      <p:cBhvr>
                                        <p:cTn id="38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0.20338 0.08171 " pathEditMode="relative" rAng="0" ptsTypes="AA">
                                      <p:cBhvr>
                                        <p:cTn id="46" dur="3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9" y="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-0.15482 0.05185 " pathEditMode="relative" rAng="0" ptsTypes="AA">
                                      <p:cBhvr>
                                        <p:cTn id="54" dur="3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47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75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32109 -0.15255 " pathEditMode="relative" rAng="0" ptsTypes="AA">
                                      <p:cBhvr>
                                        <p:cTn id="62" dur="3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55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75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BBFAB8F-7BCE-4CE2-899F-BFBC2B59D89D}"/>
</file>

<file path=customXml/itemProps2.xml><?xml version="1.0" encoding="utf-8"?>
<ds:datastoreItem xmlns:ds="http://schemas.openxmlformats.org/officeDocument/2006/customXml" ds:itemID="{38526125-71D0-4054-BF4B-898C7D34F814}"/>
</file>

<file path=customXml/itemProps3.xml><?xml version="1.0" encoding="utf-8"?>
<ds:datastoreItem xmlns:ds="http://schemas.openxmlformats.org/officeDocument/2006/customXml" ds:itemID="{D879724A-E218-4CC9-93D2-DFE43FAE77B7}"/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Sitka Subheading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11</cp:revision>
  <dcterms:created xsi:type="dcterms:W3CDTF">2025-04-21T13:51:57Z</dcterms:created>
  <dcterms:modified xsi:type="dcterms:W3CDTF">2025-05-01T17:12:56Z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