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microsoft.com/office/2007/relationships/hdphoto" Target="../media/hdphoto6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microsoft.com/office/2007/relationships/hdphoto" Target="../media/hdphoto7.wdp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microsoft.com/office/2007/relationships/hdphoto" Target="../media/hdphoto9.wdp"/><Relationship Id="rId28" Type="http://schemas.openxmlformats.org/officeDocument/2006/relationships/image" Target="../media/image16.png"/><Relationship Id="rId29" Type="http://schemas.microsoft.com/office/2007/relationships/hdphoto" Target="../media/hdphoto10.wdp"/><Relationship Id="rId30" Type="http://schemas.openxmlformats.org/officeDocument/2006/relationships/image" Target="../media/image17.png"/><Relationship Id="rId31" Type="http://schemas.microsoft.com/office/2007/relationships/hdphoto" Target="../media/hdphoto11.wdp"/><Relationship Id="rId32" Type="http://schemas.openxmlformats.org/officeDocument/2006/relationships/image" Target="../media/image18.png"/><Relationship Id="rId33" Type="http://schemas.microsoft.com/office/2007/relationships/hdphoto" Target="../media/hdphoto12.wdp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37" Type="http://schemas.microsoft.com/office/2007/relationships/hdphoto" Target="../media/hdphoto13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75370" y="2345690"/>
            <a:ext cx="207645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