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0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0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4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3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49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9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4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3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5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285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CE794-9E75-4E13-92C0-30A936778858}" type="datetimeFigureOut">
              <a:rPr lang="ru-RU" smtClean="0"/>
              <a:t>17.08.2025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5ECE8-F05F-4894-9AC1-68196A662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10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microsoft.com/office/2007/relationships/hdphoto" Target="../media/hdphoto5.wdp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02816" y="720968"/>
            <a:ext cx="7734021" cy="525600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326530" y="980513"/>
            <a:ext cx="2529539" cy="3389300"/>
            <a:chOff x="5326530" y="980513"/>
            <a:chExt cx="2529539" cy="33893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354" y="980513"/>
              <a:ext cx="1817891" cy="280474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326530" y="3661927"/>
              <a:ext cx="25295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тейль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701728" y="1085259"/>
            <a:ext cx="2283958" cy="3284554"/>
            <a:chOff x="1701728" y="1085259"/>
            <a:chExt cx="2283958" cy="328455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728" y="1085259"/>
              <a:ext cx="2018613" cy="27000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769054" y="3661927"/>
              <a:ext cx="22166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-ко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595580" y="606669"/>
            <a:ext cx="6081473" cy="4867003"/>
            <a:chOff x="1595580" y="606669"/>
            <a:chExt cx="6081473" cy="486700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322" y="606669"/>
              <a:ext cx="2911990" cy="436798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595580" y="4704231"/>
              <a:ext cx="608147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мо-лоч-ный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кок-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тейль</a:t>
              </a:r>
              <a:endParaRPr lang="ru-RU" sz="4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20670" y="1407704"/>
            <a:ext cx="3846481" cy="2942381"/>
            <a:chOff x="8425408" y="202223"/>
            <a:chExt cx="3846481" cy="294238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408" y="202223"/>
              <a:ext cx="3846481" cy="2563318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9765338" y="2436718"/>
              <a:ext cx="165141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205408" y="812765"/>
            <a:ext cx="2990478" cy="3554275"/>
            <a:chOff x="8621667" y="606669"/>
            <a:chExt cx="2990478" cy="355427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667" y="606669"/>
              <a:ext cx="2990478" cy="299047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9208706" y="3453058"/>
              <a:ext cx="226696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пу-зы-ри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67755" y="697234"/>
            <a:ext cx="5258171" cy="4776438"/>
            <a:chOff x="2074614" y="717642"/>
            <a:chExt cx="5258171" cy="477643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89" b="89547" l="8844" r="88844">
                          <a14:foregroundMark x1="37551" y1="44332" x2="34014" y2="44332"/>
                          <a14:foregroundMark x1="49388" y1="49748" x2="51701" y2="49748"/>
                          <a14:foregroundMark x1="57415" y1="47481" x2="58912" y2="47481"/>
                          <a14:foregroundMark x1="63946" y1="44584" x2="64626" y2="44207"/>
                          <a14:foregroundMark x1="72925" y1="38665" x2="74286" y2="38665"/>
                          <a14:foregroundMark x1="76190" y1="34383" x2="74830" y2="33627"/>
                          <a14:foregroundMark x1="78776" y1="6927" x2="80544" y2="11083"/>
                          <a14:foregroundMark x1="78776" y1="4534" x2="80000" y2="3904"/>
                          <a14:foregroundMark x1="79320" y1="24685" x2="77007" y2="24559"/>
                          <a14:foregroundMark x1="79320" y1="20403" x2="79320" y2="20403"/>
                          <a14:foregroundMark x1="58776" y1="25693" x2="58776" y2="25693"/>
                          <a14:foregroundMark x1="72109" y1="32746" x2="72109" y2="32746"/>
                          <a14:foregroundMark x1="74150" y1="29093" x2="74150" y2="29093"/>
                          <a14:foregroundMark x1="78367" y1="33627" x2="78367" y2="33627"/>
                          <a14:foregroundMark x1="44082" y1="56675" x2="37687" y2="64987"/>
                          <a14:foregroundMark x1="31701" y1="61461" x2="22857" y2="67254"/>
                          <a14:foregroundMark x1="25986" y1="48111" x2="27619" y2="52267"/>
                          <a14:foregroundMark x1="30748" y1="84131" x2="28027" y2="79219"/>
                          <a14:foregroundMark x1="31156" y1="84131" x2="33878" y2="85264"/>
                          <a14:foregroundMark x1="16327" y1="85516" x2="14830" y2="84383"/>
                          <a14:foregroundMark x1="17959" y1="85894" x2="19048" y2="86272"/>
                          <a14:foregroundMark x1="48844" y1="53149" x2="48299" y2="52771"/>
                          <a14:foregroundMark x1="56054" y1="14610" x2="57823" y2="21788"/>
                          <a14:foregroundMark x1="58639" y1="22670" x2="63946" y2="24811"/>
                          <a14:foregroundMark x1="77551" y1="29849" x2="81224" y2="30479"/>
                          <a14:foregroundMark x1="45034" y1="52771" x2="45034" y2="52771"/>
                          <a14:foregroundMark x1="46395" y1="51134" x2="46395" y2="51134"/>
                          <a14:backgroundMark x1="38367" y1="60076" x2="39592" y2="59950"/>
                          <a14:backgroundMark x1="34558" y1="64987" x2="34558" y2="64987"/>
                          <a14:backgroundMark x1="61088" y1="25441" x2="62585" y2="25441"/>
                          <a14:backgroundMark x1="72653" y1="31108" x2="73469" y2="30856"/>
                          <a14:backgroundMark x1="70612" y1="31864" x2="70612" y2="31864"/>
                          <a14:backgroundMark x1="74422" y1="27078" x2="74422" y2="27078"/>
                          <a14:backgroundMark x1="74150" y1="25945" x2="74150" y2="25945"/>
                          <a14:backgroundMark x1="48299" y1="51637" x2="48299" y2="51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29"/>
            <a:stretch/>
          </p:blipFill>
          <p:spPr>
            <a:xfrm>
              <a:off x="2365131" y="717642"/>
              <a:ext cx="4397547" cy="426940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2074614" y="4724639"/>
              <a:ext cx="52581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мыль-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ные</a:t>
              </a:r>
              <a:r>
                <a:rPr lang="ru-RU" sz="44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4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пу-зы-ри</a:t>
              </a:r>
              <a:endParaRPr lang="ru-RU" sz="4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96670" y="927197"/>
            <a:ext cx="4786122" cy="3410429"/>
            <a:chOff x="7827910" y="720968"/>
            <a:chExt cx="4786122" cy="3410429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64063" y1="27433" x2="68828" y2="26729"/>
                          <a14:foregroundMark x1="59766" y1="24971" x2="58906" y2="25205"/>
                          <a14:foregroundMark x1="74844" y1="37163" x2="76797" y2="369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10" y="720968"/>
              <a:ext cx="4786122" cy="318950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9411423" y="3423511"/>
              <a:ext cx="161909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-род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256369" y="953438"/>
            <a:ext cx="2824996" cy="3420384"/>
            <a:chOff x="8390458" y="1625128"/>
            <a:chExt cx="2824996" cy="342038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458" y="1625128"/>
              <a:ext cx="2824996" cy="2838074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8851372" y="4337626"/>
              <a:ext cx="206178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02816" y="254935"/>
            <a:ext cx="7734021" cy="5154000"/>
            <a:chOff x="5624366" y="319672"/>
            <a:chExt cx="7734021" cy="5154000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624366" y="319672"/>
              <a:ext cx="7734021" cy="5154000"/>
              <a:chOff x="3274868" y="1548980"/>
              <a:chExt cx="7734021" cy="5154000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64609" y1="19109" x2="66484" y2="20750"/>
                            <a14:foregroundMark x1="75313" y1="36694" x2="77734" y2="382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4868" y="1548980"/>
                <a:ext cx="7734021" cy="5154000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2610" y="3704884"/>
                <a:ext cx="2102080" cy="2111812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</p:grpSp>
        <p:sp>
          <p:nvSpPr>
            <p:cNvPr id="31" name="Прямоугольник 30"/>
            <p:cNvSpPr/>
            <p:nvPr/>
          </p:nvSpPr>
          <p:spPr>
            <a:xfrm>
              <a:off x="7142282" y="4765786"/>
              <a:ext cx="48632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ской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107839" y="888070"/>
            <a:ext cx="3066180" cy="3645877"/>
            <a:chOff x="8506684" y="1290147"/>
            <a:chExt cx="3066180" cy="364587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684" y="1290147"/>
              <a:ext cx="3066180" cy="3066180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8989954" y="4228138"/>
              <a:ext cx="205825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де-ре-во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116471" y="872655"/>
            <a:ext cx="3126444" cy="3676708"/>
            <a:chOff x="8706998" y="857239"/>
            <a:chExt cx="3126444" cy="367670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998" y="857239"/>
              <a:ext cx="3126444" cy="3126444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8976513" y="3826061"/>
              <a:ext cx="26707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лест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-ни-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701728" y="888070"/>
            <a:ext cx="5985485" cy="4545624"/>
            <a:chOff x="1701728" y="888070"/>
            <a:chExt cx="5985485" cy="4545624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419" y="888070"/>
              <a:ext cx="3945993" cy="3945993"/>
            </a:xfrm>
            <a:prstGeom prst="rect">
              <a:avLst/>
            </a:prstGeom>
          </p:spPr>
        </p:pic>
        <p:sp>
          <p:nvSpPr>
            <p:cNvPr id="40" name="Прямоугольник 39"/>
            <p:cNvSpPr/>
            <p:nvPr/>
          </p:nvSpPr>
          <p:spPr>
            <a:xfrm>
              <a:off x="1701728" y="4725808"/>
              <a:ext cx="598548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вян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ная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лест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-ни-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70391" y="1098359"/>
            <a:ext cx="4642993" cy="3387724"/>
            <a:chOff x="2718686" y="1739944"/>
            <a:chExt cx="4642993" cy="3387724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686" y="1739944"/>
              <a:ext cx="4642993" cy="30941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3872590" y="4419782"/>
              <a:ext cx="237757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де-рев-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ня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686998" y="1055707"/>
            <a:ext cx="2107869" cy="3446397"/>
            <a:chOff x="7671805" y="-272728"/>
            <a:chExt cx="2107869" cy="344639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2462" r="976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805" y="-272728"/>
              <a:ext cx="2064462" cy="3097903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7717891" y="2465783"/>
              <a:ext cx="206178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979094" y="270946"/>
            <a:ext cx="7314444" cy="5203426"/>
            <a:chOff x="979094" y="270946"/>
            <a:chExt cx="7314444" cy="5203426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979094" y="270946"/>
              <a:ext cx="7314444" cy="4874391"/>
              <a:chOff x="5730199" y="270946"/>
              <a:chExt cx="7314444" cy="4874391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0199" y="270946"/>
                <a:ext cx="7314444" cy="4874391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876" r="981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6565" y="1893823"/>
                <a:ext cx="1854822" cy="2783320"/>
              </a:xfrm>
              <a:prstGeom prst="rect">
                <a:avLst/>
              </a:prstGeom>
            </p:spPr>
          </p:pic>
        </p:grpSp>
        <p:sp>
          <p:nvSpPr>
            <p:cNvPr id="51" name="Прямоугольник 50"/>
            <p:cNvSpPr/>
            <p:nvPr/>
          </p:nvSpPr>
          <p:spPr>
            <a:xfrm>
              <a:off x="1836219" y="4766486"/>
              <a:ext cx="57165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де-ре-вен-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ский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жи-тель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1189086" y="970222"/>
            <a:ext cx="3521416" cy="3556663"/>
            <a:chOff x="1189086" y="970222"/>
            <a:chExt cx="3521416" cy="3556663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086" y="970222"/>
              <a:ext cx="3521416" cy="3521416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1574312" y="3818999"/>
              <a:ext cx="26227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гру-зо-вик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5062446" y="1217777"/>
            <a:ext cx="2937325" cy="3317654"/>
            <a:chOff x="8631333" y="503034"/>
            <a:chExt cx="2937325" cy="331765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1333" y="503034"/>
              <a:ext cx="2761167" cy="2761167"/>
            </a:xfrm>
            <a:prstGeom prst="rect">
              <a:avLst/>
            </a:prstGeom>
          </p:spPr>
        </p:pic>
        <p:sp>
          <p:nvSpPr>
            <p:cNvPr id="57" name="Прямоугольник 56"/>
            <p:cNvSpPr/>
            <p:nvPr/>
          </p:nvSpPr>
          <p:spPr>
            <a:xfrm>
              <a:off x="8740640" y="3112802"/>
              <a:ext cx="282801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дук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-ты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513647" y="-414311"/>
            <a:ext cx="6684264" cy="6684264"/>
            <a:chOff x="1513647" y="-414311"/>
            <a:chExt cx="6684264" cy="6684264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513647" y="-414311"/>
              <a:ext cx="6684264" cy="6684264"/>
              <a:chOff x="5508205" y="-265176"/>
              <a:chExt cx="6684264" cy="6684264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205" y="-265176"/>
                <a:ext cx="6684264" cy="6684264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3126" y="1653665"/>
                <a:ext cx="1833260" cy="1833260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/>
            <p:cNvSpPr/>
            <p:nvPr/>
          </p:nvSpPr>
          <p:spPr>
            <a:xfrm>
              <a:off x="1607442" y="4767321"/>
              <a:ext cx="63878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дук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-то-вый 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гру-зо-вик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17403" y="913128"/>
            <a:ext cx="3275797" cy="3609220"/>
            <a:chOff x="8535003" y="1125314"/>
            <a:chExt cx="3275797" cy="3609220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5003" y="1125314"/>
              <a:ext cx="3275797" cy="3275797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8992014" y="4026648"/>
              <a:ext cx="187871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-ла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3815541" y="740739"/>
            <a:ext cx="4875053" cy="3792808"/>
            <a:chOff x="3650100" y="898288"/>
            <a:chExt cx="4875053" cy="3792808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481401" y="898288"/>
              <a:ext cx="3388492" cy="3166179"/>
              <a:chOff x="2809760" y="566561"/>
              <a:chExt cx="3388492" cy="3166179"/>
            </a:xfrm>
          </p:grpSpPr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5240" y="566561"/>
                <a:ext cx="2924505" cy="2924505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760" y="1816797"/>
                <a:ext cx="1915943" cy="1915943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90" y="1890168"/>
                <a:ext cx="1494062" cy="1494062"/>
              </a:xfrm>
              <a:prstGeom prst="rect">
                <a:avLst/>
              </a:prstGeom>
            </p:spPr>
          </p:pic>
        </p:grpSp>
        <p:sp>
          <p:nvSpPr>
            <p:cNvPr id="76" name="Прямоугольник 75"/>
            <p:cNvSpPr/>
            <p:nvPr/>
          </p:nvSpPr>
          <p:spPr>
            <a:xfrm>
              <a:off x="3650100" y="3983210"/>
              <a:ext cx="487505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при-над-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леж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-нос-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1037488" y="1119910"/>
            <a:ext cx="7524176" cy="4336177"/>
            <a:chOff x="1027884" y="1113226"/>
            <a:chExt cx="7524176" cy="4336177"/>
          </a:xfrm>
        </p:grpSpPr>
        <p:grpSp>
          <p:nvGrpSpPr>
            <p:cNvPr id="71" name="Группа 70"/>
            <p:cNvGrpSpPr/>
            <p:nvPr/>
          </p:nvGrpSpPr>
          <p:grpSpPr>
            <a:xfrm flipH="1">
              <a:off x="2849560" y="1113226"/>
              <a:ext cx="4237889" cy="3951549"/>
              <a:chOff x="11333855" y="282150"/>
              <a:chExt cx="6379682" cy="7448184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33855" y="374816"/>
                <a:ext cx="6379682" cy="7355518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1929" y="1581576"/>
                <a:ext cx="1619170" cy="1619170"/>
              </a:xfrm>
              <a:prstGeom prst="rect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6466">
                <a:off x="13172000" y="1724839"/>
                <a:ext cx="1230406" cy="1440031"/>
              </a:xfrm>
              <a:prstGeom prst="rect">
                <a:avLst/>
              </a:prstGeom>
            </p:spPr>
          </p:pic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2292" y="282150"/>
                <a:ext cx="2197757" cy="2591749"/>
              </a:xfrm>
              <a:prstGeom prst="rect">
                <a:avLst/>
              </a:prstGeom>
            </p:spPr>
          </p:pic>
        </p:grpSp>
        <p:sp>
          <p:nvSpPr>
            <p:cNvPr id="78" name="Прямоугольник 77"/>
            <p:cNvSpPr/>
            <p:nvPr/>
          </p:nvSpPr>
          <p:spPr>
            <a:xfrm>
              <a:off x="1027884" y="4741517"/>
              <a:ext cx="75241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школь-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ные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при-над-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леж</a:t>
              </a:r>
              <a:r>
                <a:rPr lang="ru-RU" sz="40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-но-</a:t>
              </a:r>
              <a:r>
                <a:rPr lang="ru-RU" sz="4000" b="1" cap="none" spc="0" dirty="0" err="1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</a:t>
              </a:r>
              <a:endParaRPr lang="ru-RU" sz="4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666" y="5795117"/>
            <a:ext cx="864415" cy="74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814" y="2382886"/>
            <a:ext cx="4138712" cy="436152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24" name="Picture 22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830832" y="3226138"/>
            <a:ext cx="32099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1BFDD7-83C7-4482-B94A-4762401EE658}"/>
</file>

<file path=customXml/itemProps2.xml><?xml version="1.0" encoding="utf-8"?>
<ds:datastoreItem xmlns:ds="http://schemas.openxmlformats.org/officeDocument/2006/customXml" ds:itemID="{9298F3D5-D18D-4483-9661-FFF7EBC7F97B}"/>
</file>

<file path=customXml/itemProps3.xml><?xml version="1.0" encoding="utf-8"?>
<ds:datastoreItem xmlns:ds="http://schemas.openxmlformats.org/officeDocument/2006/customXml" ds:itemID="{3BCD75EE-CB8B-4211-BAFA-A06C7F00A150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28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2025-08-16T17:24:46Z</dcterms:created>
  <dcterms:modified xsi:type="dcterms:W3CDTF">2025-08-17T10:20:12Z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