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20" y="0"/>
            <a:ext cx="12218820" cy="6858000"/>
          </a:xfrm>
          <a:prstGeom prst="rect">
            <a:avLst/>
          </a:prstGeom>
        </p:spPr>
      </p:pic>
      <p:pic>
        <p:nvPicPr>
          <p:cNvPr id="16" name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437" y="4016516"/>
            <a:ext cx="2383743" cy="2383743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012" y="4017916"/>
            <a:ext cx="1457070" cy="224961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146" y="575374"/>
            <a:ext cx="1835055" cy="1627773"/>
          </a:xfrm>
          <a:prstGeom prst="rect">
            <a:avLst/>
          </a:prstGeom>
        </p:spPr>
      </p:pic>
      <p:pic>
        <p:nvPicPr>
          <p:cNvPr id="8" name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4226" y="464212"/>
            <a:ext cx="1930856" cy="1809090"/>
          </a:xfrm>
          <a:prstGeom prst="rect">
            <a:avLst/>
          </a:prstGeom>
        </p:spPr>
      </p:pic>
      <p:pic>
        <p:nvPicPr>
          <p:cNvPr id="9" name="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0376" y="430506"/>
            <a:ext cx="1614421" cy="1897202"/>
          </a:xfrm>
          <a:prstGeom prst="rect">
            <a:avLst/>
          </a:prstGeom>
        </p:spPr>
      </p:pic>
      <p:pic>
        <p:nvPicPr>
          <p:cNvPr id="10" name="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8223" y="2580069"/>
            <a:ext cx="1821509" cy="2058411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74057">
            <a:off x="8260760" y="2636808"/>
            <a:ext cx="1442330" cy="2458831"/>
          </a:xfrm>
          <a:prstGeom prst="rect">
            <a:avLst/>
          </a:prstGeom>
        </p:spPr>
      </p:pic>
      <p:pic>
        <p:nvPicPr>
          <p:cNvPr id="12" name="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409" y="4526844"/>
            <a:ext cx="2128024" cy="1862021"/>
          </a:xfrm>
          <a:prstGeom prst="rect">
            <a:avLst/>
          </a:prstGeom>
        </p:spPr>
      </p:pic>
      <p:sp>
        <p:nvSpPr>
          <p:cNvPr id="24" name="Овал са"/>
          <p:cNvSpPr/>
          <p:nvPr/>
        </p:nvSpPr>
        <p:spPr>
          <a:xfrm>
            <a:off x="5003229" y="748263"/>
            <a:ext cx="1483918" cy="1502314"/>
          </a:xfrm>
          <a:prstGeom prst="ellipse">
            <a:avLst/>
          </a:prstGeom>
          <a:solidFill>
            <a:schemeClr val="bg1"/>
          </a:solidFill>
          <a:ln>
            <a:solidFill>
              <a:srgbClr val="F48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а"/>
          <p:cNvSpPr/>
          <p:nvPr/>
        </p:nvSpPr>
        <p:spPr>
          <a:xfrm>
            <a:off x="5117204" y="975716"/>
            <a:ext cx="1437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6841" y="781983"/>
            <a:ext cx="1509657" cy="1461181"/>
          </a:xfrm>
          <a:prstGeom prst="rect">
            <a:avLst/>
          </a:prstGeom>
        </p:spPr>
      </p:pic>
      <p:sp>
        <p:nvSpPr>
          <p:cNvPr id="20" name="сы"/>
          <p:cNvSpPr/>
          <p:nvPr/>
        </p:nvSpPr>
        <p:spPr>
          <a:xfrm>
            <a:off x="7159765" y="991588"/>
            <a:ext cx="1319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90437" y="736066"/>
            <a:ext cx="1495055" cy="1510547"/>
          </a:xfrm>
          <a:prstGeom prst="rect">
            <a:avLst/>
          </a:prstGeom>
        </p:spPr>
      </p:pic>
      <p:sp>
        <p:nvSpPr>
          <p:cNvPr id="32" name="си"/>
          <p:cNvSpPr/>
          <p:nvPr/>
        </p:nvSpPr>
        <p:spPr>
          <a:xfrm>
            <a:off x="9405594" y="999831"/>
            <a:ext cx="15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6624" y="2659281"/>
            <a:ext cx="1402175" cy="14167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35483" y="2648658"/>
            <a:ext cx="1412689" cy="14273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4653" y="4654418"/>
            <a:ext cx="1390546" cy="1404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0384" y="4655385"/>
            <a:ext cx="1476977" cy="149228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5241" y="4638479"/>
            <a:ext cx="1453006" cy="1468063"/>
          </a:xfrm>
          <a:prstGeom prst="rect">
            <a:avLst/>
          </a:prstGeom>
        </p:spPr>
      </p:pic>
      <p:sp>
        <p:nvSpPr>
          <p:cNvPr id="38" name="сю"/>
          <p:cNvSpPr/>
          <p:nvPr/>
        </p:nvSpPr>
        <p:spPr>
          <a:xfrm>
            <a:off x="9390294" y="4856538"/>
            <a:ext cx="1614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я"/>
          <p:cNvSpPr/>
          <p:nvPr/>
        </p:nvSpPr>
        <p:spPr>
          <a:xfrm>
            <a:off x="7224236" y="4914846"/>
            <a:ext cx="1787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у"/>
          <p:cNvSpPr/>
          <p:nvPr/>
        </p:nvSpPr>
        <p:spPr>
          <a:xfrm>
            <a:off x="5008945" y="4858135"/>
            <a:ext cx="1863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о"/>
          <p:cNvSpPr/>
          <p:nvPr/>
        </p:nvSpPr>
        <p:spPr>
          <a:xfrm>
            <a:off x="8428378" y="2838259"/>
            <a:ext cx="1724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е"/>
          <p:cNvSpPr/>
          <p:nvPr/>
        </p:nvSpPr>
        <p:spPr>
          <a:xfrm>
            <a:off x="5701740" y="2859356"/>
            <a:ext cx="1705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3020" y="1943735"/>
            <a:ext cx="2362200" cy="473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  <p:bldP spid="20" grpId="0"/>
      <p:bldP spid="32" grpId="0"/>
      <p:bldP spid="38" grpId="0"/>
      <p:bldP spid="37" grpId="0"/>
      <p:bldP spid="35" grpId="0"/>
      <p:bldP spid="34" grpId="0"/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59</cp:revision>
  <dcterms:created xsi:type="dcterms:W3CDTF">2024-02-24T14:39:00Z</dcterms:created>
  <dcterms:modified xsi:type="dcterms:W3CDTF">2024-11-26T15:25:17Z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FADA713898834DD0B81E2D003B2458B3_12</vt:lpwstr>
  </property>
  <property fmtid="{D5CDD505-2E9C-101B-9397-08002B2CF9AE}" pid="3" name="KSOProductBuildVer">
    <vt:lpwstr>1033-12.2.0.17119</vt:lpwstr>
  </property>
</Properties>
</file>