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4.svg" ContentType="image/svg+xml"/>
  <Override PartName="/ppt/media/image6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6"/>
  </p:normalViewPr>
  <p:slideViewPr>
    <p:cSldViewPr snapToGrid="0">
      <p:cViewPr varScale="1">
        <p:scale>
          <a:sx n="102" d="100"/>
          <a:sy n="102" d="100"/>
        </p:scale>
        <p:origin x="105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E3E8A-6DB1-414F-A5ED-113A3D0B4ECF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52AB5-98E1-4129-BAAD-49B3BF003B3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866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2AB5-98E1-4129-BAAD-49B3BF003B36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982096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svg"/><Relationship Id="rId7" Type="http://schemas.openxmlformats.org/officeDocument/2006/relationships/image" Target="../media/image5.png"/><Relationship Id="rId8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67D935C0-4D38-E9F9-84EB-1D5C315616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E1DFE78E-23CE-A131-41CB-FF8D4A6BAA6F}"/>
              </a:ext>
            </a:extLst>
          </p:cNvPr>
          <p:cNvSpPr/>
          <p:nvPr/>
        </p:nvSpPr>
        <p:spPr>
          <a:xfrm>
            <a:off x="2379945" y="65489"/>
            <a:ext cx="7465513" cy="6697375"/>
          </a:xfrm>
          <a:prstGeom prst="roundRect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14E224A-5FB0-5E37-FAF8-9DA642056091}"/>
              </a:ext>
            </a:extLst>
          </p:cNvPr>
          <p:cNvSpPr/>
          <p:nvPr/>
        </p:nvSpPr>
        <p:spPr>
          <a:xfrm>
            <a:off x="3251462" y="584462"/>
            <a:ext cx="5689076" cy="5689076"/>
          </a:xfrm>
          <a:prstGeom prst="rect">
            <a:avLst/>
          </a:prstGeom>
          <a:noFill/>
          <a:ln w="57150">
            <a:solidFill>
              <a:srgbClr val="7030A0"/>
            </a:solidFill>
          </a:ln>
          <a:effectLst>
            <a:glow rad="76200">
              <a:srgbClr val="7030A0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B5977439-53B3-0F34-AB3E-EC908DA7386D}"/>
              </a:ext>
            </a:extLst>
          </p:cNvPr>
          <p:cNvSpPr/>
          <p:nvPr/>
        </p:nvSpPr>
        <p:spPr>
          <a:xfrm>
            <a:off x="3251462" y="608029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7C1AE7D0-EA65-BA5D-D15F-234315123E9D}"/>
              </a:ext>
            </a:extLst>
          </p:cNvPr>
          <p:cNvSpPr txBox="1"/>
          <p:nvPr/>
        </p:nvSpPr>
        <p:spPr>
          <a:xfrm>
            <a:off x="5693663" y="420436"/>
            <a:ext cx="804669" cy="32117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вдох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16" name="Рисунок 15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887DD4A1-B4EE-8FAB-761B-E40AB5CFB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41900" y="65490"/>
            <a:ext cx="1633420" cy="1633420"/>
          </a:xfrm>
          <a:prstGeom prst="rect">
            <a:avLst/>
          </a:prstGeom>
        </p:spPr>
      </p:pic>
      <p:pic>
        <p:nvPicPr>
          <p:cNvPr id="20" name="Рисунок 19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A880641E-C975-ADBD-07CA-437C1F0ECE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7487614">
            <a:off x="6285504" y="406005"/>
            <a:ext cx="678474" cy="678474"/>
          </a:xfrm>
          <a:prstGeom prst="rect">
            <a:avLst/>
          </a:prstGeom>
        </p:spPr>
      </p:pic>
      <p:pic>
        <p:nvPicPr>
          <p:cNvPr id="21" name="Рисунок 20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5EC70BC2-7DDD-6A98-ADB0-C6D21025B9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719507">
            <a:off x="6477743" y="572800"/>
            <a:ext cx="678474" cy="678474"/>
          </a:xfrm>
          <a:prstGeom prst="rect">
            <a:avLst/>
          </a:prstGeom>
        </p:spPr>
      </p:pic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C7D3973F-FA20-FB3B-D326-2455351BAEF9}"/>
              </a:ext>
            </a:extLst>
          </p:cNvPr>
          <p:cNvGrpSpPr/>
          <p:nvPr/>
        </p:nvGrpSpPr>
        <p:grpSpPr>
          <a:xfrm>
            <a:off x="281028" y="5633814"/>
            <a:ext cx="1028700" cy="1028700"/>
            <a:chOff x="281028" y="5633814"/>
            <a:chExt cx="1028700" cy="1028700"/>
          </a:xfrm>
        </p:grpSpPr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02814689-5BB4-F92C-DE63-AFC12499B319}"/>
                </a:ext>
              </a:extLst>
            </p:cNvPr>
            <p:cNvSpPr/>
            <p:nvPr/>
          </p:nvSpPr>
          <p:spPr>
            <a:xfrm>
              <a:off x="281028" y="5633814"/>
              <a:ext cx="1028700" cy="10287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6" name="Рисунок 25" descr="Повторить со сплошной заливкой">
              <a:extLst>
                <a:ext uri="{FF2B5EF4-FFF2-40B4-BE49-F238E27FC236}">
                  <a16:creationId xmlns:a16="http://schemas.microsoft.com/office/drawing/2014/main" id="{50A7A4E1-86B5-0340-D246-50FB49AC6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83678" y="5736464"/>
              <a:ext cx="823399" cy="823399"/>
            </a:xfrm>
            <a:prstGeom prst="rect">
              <a:avLst/>
            </a:prstGeom>
          </p:spPr>
        </p:pic>
      </p:grpSp>
      <p:sp>
        <p:nvSpPr>
          <p:cNvPr id="17" name="Овал 16">
            <a:extLst>
              <a:ext uri="{FF2B5EF4-FFF2-40B4-BE49-F238E27FC236}">
                <a16:creationId xmlns:a16="http://schemas.microsoft.com/office/drawing/2014/main" id="{2B2EFAB5-00D8-BAE5-D74F-1C2ADD092E20}"/>
              </a:ext>
            </a:extLst>
          </p:cNvPr>
          <p:cNvSpPr/>
          <p:nvPr/>
        </p:nvSpPr>
        <p:spPr>
          <a:xfrm>
            <a:off x="7477221" y="2688231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F9A7CD2-DE0F-F7DE-6FC4-1BAE4F03C737}"/>
              </a:ext>
            </a:extLst>
          </p:cNvPr>
          <p:cNvSpPr/>
          <p:nvPr/>
        </p:nvSpPr>
        <p:spPr>
          <a:xfrm>
            <a:off x="3251462" y="2712657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D5025900-1300-CB3E-0D20-CB7956E1942F}"/>
              </a:ext>
            </a:extLst>
          </p:cNvPr>
          <p:cNvSpPr txBox="1"/>
          <p:nvPr/>
        </p:nvSpPr>
        <p:spPr>
          <a:xfrm>
            <a:off x="2499867" y="3095286"/>
            <a:ext cx="1503185" cy="66742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Задержать </a:t>
            </a: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дыхание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F9FBEDB7-D1B1-11D0-8DB3-35BF7C9554D2}"/>
              </a:ext>
            </a:extLst>
          </p:cNvPr>
          <p:cNvSpPr txBox="1"/>
          <p:nvPr/>
        </p:nvSpPr>
        <p:spPr>
          <a:xfrm>
            <a:off x="8188945" y="3095286"/>
            <a:ext cx="1503185" cy="66742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Задержать </a:t>
            </a: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дыхание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443292A7-784D-ED8C-2A9F-D1B4CEC64362}"/>
              </a:ext>
            </a:extLst>
          </p:cNvPr>
          <p:cNvSpPr txBox="1"/>
          <p:nvPr/>
        </p:nvSpPr>
        <p:spPr>
          <a:xfrm>
            <a:off x="5693664" y="6112949"/>
            <a:ext cx="804669" cy="32117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выдох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18" name="Рисунок 17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2163F7A9-D4E0-80FB-DE6B-9F8F8A7624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135896" y="5129444"/>
            <a:ext cx="1633420" cy="1633420"/>
          </a:xfrm>
          <a:prstGeom prst="rect">
            <a:avLst/>
          </a:prstGeom>
        </p:spPr>
      </p:pic>
      <p:pic>
        <p:nvPicPr>
          <p:cNvPr id="22" name="Рисунок 21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3C349858-D009-32D3-8594-997C8B562C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4293493">
            <a:off x="6189559" y="5606917"/>
            <a:ext cx="678474" cy="678474"/>
          </a:xfrm>
          <a:prstGeom prst="rect">
            <a:avLst/>
          </a:prstGeom>
        </p:spPr>
      </p:pic>
      <p:pic>
        <p:nvPicPr>
          <p:cNvPr id="23" name="Рисунок 22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E3DEB495-C2FF-E475-B15E-BC3728795F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525386">
            <a:off x="6381798" y="5773712"/>
            <a:ext cx="678474" cy="67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9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112E-17 -1.11111E-6 L 0.34844 -1.11111E-6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44 -1.11111E-6 L 0.34661 0.30324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path" presetSubtype="0" accel="50000" decel="5000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58333E-6 -1.85185E-6 L 0.0026 0.3113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5" presetClass="path" presetSubtype="0" accel="50000" decel="5000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31134 L -0.34609 0.30995 " pathEditMode="relative" rAng="0" ptsTypes="AA">
                                      <p:cBhvr>
                                        <p:cTn id="2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64" presetClass="path" presetSubtype="0" accel="50000" decel="5000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609 0.30996 L -0.34661 0.003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64" presetClass="path" presetSubtype="0" accel="50000" decel="50000" fill="hold" grpId="6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58333E-6 -2.49366E-18 L 5.55112E-17 -0.30695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1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4" animBg="1"/>
      <p:bldP spid="3" grpId="5" animBg="1"/>
      <p:bldP spid="17" grpId="2" animBg="1"/>
      <p:bldP spid="17" grpId="3" animBg="1"/>
      <p:bldP spid="17" grpId="5" animBg="1"/>
      <p:bldP spid="17" grpId="6" animBg="1"/>
      <p:bldP spid="17" grpId="7" animBg="1"/>
      <p:bldP spid="19" grpId="6" animBg="1"/>
      <p:bldP spid="19" grpId="7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4EA688-5702-41AF-B099-0F21A4AA2AC9}"/>
</file>

<file path=customXml/itemProps2.xml><?xml version="1.0" encoding="utf-8"?>
<ds:datastoreItem xmlns:ds="http://schemas.openxmlformats.org/officeDocument/2006/customXml" ds:itemID="{4C118B32-CF0A-412D-8C1E-4EA3ABAB5BCD}"/>
</file>

<file path=customXml/itemProps3.xml><?xml version="1.0" encoding="utf-8"?>
<ds:datastoreItem xmlns:ds="http://schemas.openxmlformats.org/officeDocument/2006/customXml" ds:itemID="{26ED5FB0-3006-4C78-A582-469E8EB67C8F}"/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</Words>
  <Application>Microsoft Macintosh PowerPoint</Application>
  <PresentationFormat>Широкоэкранный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Марианна Сита</cp:lastModifiedBy>
  <cp:revision>10</cp:revision>
  <dcterms:created xsi:type="dcterms:W3CDTF">2025-01-05T23:57:56Z</dcterms:created>
  <dcterms:modified xsi:type="dcterms:W3CDTF">2025-01-19T21:15:49Z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