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6D486-BC44-EE82-D789-D77694C8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4C942F-30D4-A1C1-3473-1E39BE522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548F1-DA8E-2A7D-1ACD-A6A18D2D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D80FD-CC7A-DAA9-C493-EA6EB49B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74B0E-B1B7-F5CA-FC2C-5FC0DBC6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7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FB70C-1802-2124-C245-F5BCA12B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E69F3B-83DA-E647-BCA4-43AEDB1BC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96BC0C-D3CC-CD35-D15D-794D3A34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00693-420D-2F2E-B269-B0F16FBE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6DCF-51F4-DB1B-5B7D-521CB8C9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7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5B287F-51FF-84C4-F2A9-2380CC1D7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FD9B39-3FA8-E990-A0CF-77371BB77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45406-3642-A94F-3CF8-211A600B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73C869-1F15-A67F-34CF-01CE6654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64DDE-2158-A5B8-FD4B-C4BC7939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0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A3A68-B962-B50B-D357-0E4EFFC3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15905-ACB0-53F8-76BD-0B813D85C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200E5-62A9-CCC2-6311-1E22B684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D041E-291F-0D0D-B5CC-59EA21F6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0A146-DBA6-79DA-23F8-0197E62F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7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A73B5-67AC-15C3-65A4-52DC3E9B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349994-AE53-9C8B-69B1-8F5B7582F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E91C4-E8FF-E0EF-A7EA-F92F59E9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77F05-0BAF-233D-17CB-C56D29C8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E6E16-1CB7-78D7-B67B-2FE539E7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4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ED0F0-93D8-573A-8DB3-3DBA8F15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8B30C-B600-F282-F782-5ACB4236F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1CA18-F995-50F0-7D57-1CD08CCB1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70583C-943D-5FF7-2521-13012724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378980-9E26-BD11-10AC-304201B3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34F88F-023D-5D2F-8D55-B0427193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4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EE290-AF37-A19C-7DEC-E6D2EFD4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C6EA02-41E9-03A6-115B-045273D7D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52FEB7-A384-4CB0-4F7C-1122F6180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D2E36A-DB90-AAAC-DA07-30EA1ECF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2DBED5-17EF-6A5E-54B8-99FB670BF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D75828-ABCC-5F3F-B003-1F948431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BFA3CE-ACC8-F588-48E4-7738F21B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32A440-E081-373C-9CB5-115D5168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4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373F9-1C61-A1CC-DC4C-4A34D827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BD6339-0AD7-E0AC-8EFB-4200FDE9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7D3916-C9C1-9FAB-D8D6-0C3E6E4D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0793C2-4AA7-CD63-077E-A8DBB868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6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5A9FE4-78B8-66FD-ABD2-CDD85E78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2A7840-2A2C-4B20-0A16-1B1B0CEA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D2B1E-D9F8-9751-65B9-DF63126F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0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3AD15-7ADC-D459-34E9-5E0A866C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D5624-0BEB-2017-9A5C-3B89C2D8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32858C-A6DD-D3BF-5AC8-6B89952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8A3425-E104-C05E-C7C3-AA5A5A33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C05CD8-8758-5866-2CF7-0855B698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202AF-07D7-734E-7E5D-3838A0B8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7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43460-A37E-4221-ED01-BB752CCD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1D7A18-6C0D-026E-5E74-F3F887D4D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6FFE-46E9-3B33-2BB0-5F221E69A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CD91C7-8BDB-E0B3-CC92-2A6AEE57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97857-043A-4C86-B29D-649A9DC5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86C33-A951-D9B8-FF93-A437B24F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881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6F965-823A-B334-7890-7B31F7A6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61B25-81D6-D02D-9499-8189801F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DEC837-A75B-D443-5E64-42877A15A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64C533-E353-B38C-F6C7-CFB39898D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03077-FAFF-DB86-D302-3D5B89888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5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утбольное поле рисунок для детей - фото и картинки abrakadabra.fun">
            <a:extLst>
              <a:ext uri="{FF2B5EF4-FFF2-40B4-BE49-F238E27FC236}">
                <a16:creationId xmlns:a16="http://schemas.microsoft.com/office/drawing/2014/main" id="{57D24967-1841-FDA9-6211-93A8F6C2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D3E75B-0C0E-B324-8DAE-2316B77FB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52" y="5130554"/>
            <a:ext cx="1787236" cy="178723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B0FDA7E-6136-AE24-6B7E-5C3AD031E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00" y="2984008"/>
            <a:ext cx="4135172" cy="42930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240285-0CBD-E0B6-C507-755E66CDD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62" y="5130554"/>
            <a:ext cx="1787236" cy="17872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32EF77-E837-660C-2A47-5B3EAC037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64" y="5107842"/>
            <a:ext cx="1787236" cy="17872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F52C31-7FDB-433D-4768-F8E3E79F9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79" y="5123282"/>
            <a:ext cx="1787236" cy="17872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319965-8ABF-DEFC-058F-A64D43C23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28" y="5116010"/>
            <a:ext cx="1787236" cy="1787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EE8B6-A9D9-D3C1-F545-A55BFD4B6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74" y="5117802"/>
            <a:ext cx="1787236" cy="17872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DFB880-5475-7915-782B-9580AE614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2" y="5109634"/>
            <a:ext cx="1787236" cy="17872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F39198-04EF-3FD1-4A19-A9EE8DE80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00" y="5130554"/>
            <a:ext cx="1787236" cy="17872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F7EADF-F2C8-A97F-97E7-80D78C1BA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36" y="5127013"/>
            <a:ext cx="1787236" cy="178723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4BE5A7-9F8C-D5FD-0A78-B1DC0E9F6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94" y="5124178"/>
            <a:ext cx="1787236" cy="178723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D6A41E0-0559-C3B3-3BD5-356A3F239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30" y="5124178"/>
            <a:ext cx="1787236" cy="178723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8EBE84-6242-A78B-9221-88491C0B8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66" y="5124178"/>
            <a:ext cx="1787236" cy="1787236"/>
          </a:xfrm>
          <a:prstGeom prst="rect">
            <a:avLst/>
          </a:prstGeom>
        </p:spPr>
      </p:pic>
      <p:pic>
        <p:nvPicPr>
          <p:cNvPr id="2053" name="Picture 205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0544" y="2830634"/>
            <a:ext cx="3552825" cy="38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25261 -0.443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0" y="-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11589 -0.404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4026 -0.5064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40664 -0.442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9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3276 -0.527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40482 -0.4638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0.41966 -0.46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36394 -0.3428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3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02058 -0.3539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39818 -0.3090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3607 -0.49074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9102 -0.5257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5</cp:revision>
  <dcterms:created xsi:type="dcterms:W3CDTF">2024-04-21T20:27:09Z</dcterms:created>
  <dcterms:modified xsi:type="dcterms:W3CDTF">2024-11-01T08:45:34Z</dcterms:modified>
</cp:coreProperties>
</file>