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536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AD83C-A839-4FDF-AE64-EA812FC039A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A78ED-6527-4565-8022-E8436C0A482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- Ф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A78ED-6527-4565-8022-E8436C0A482A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F46C6-3B0F-4638-BB83-343118BF8748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slide" Target="slide1.xml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небо, Кучевые облака, природа, 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-1"/>
            <a:ext cx="12192001" cy="6858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кот, графическая вставка, млекопитающее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44" y="3755098"/>
            <a:ext cx="1583704" cy="2191377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обака, мультфильм, млекопитающее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090" y="3649980"/>
            <a:ext cx="1583705" cy="2296495"/>
          </a:xfrm>
          <a:prstGeom prst="rect">
            <a:avLst/>
          </a:prstGeom>
        </p:spPr>
      </p:pic>
      <p:sp>
        <p:nvSpPr>
          <p:cNvPr id="12" name="Прямоугольник: скругленные углы 11"/>
          <p:cNvSpPr/>
          <p:nvPr/>
        </p:nvSpPr>
        <p:spPr>
          <a:xfrm>
            <a:off x="1991090" y="2507944"/>
            <a:ext cx="2682139" cy="3666614"/>
          </a:xfrm>
          <a:prstGeom prst="roundRect">
            <a:avLst/>
          </a:prstGeom>
          <a:solidFill>
            <a:schemeClr val="lt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4830346" y="2507943"/>
            <a:ext cx="2682139" cy="3666614"/>
          </a:xfrm>
          <a:prstGeom prst="roundRect">
            <a:avLst/>
          </a:prstGeom>
          <a:solidFill>
            <a:schemeClr val="lt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3735012" y="527901"/>
            <a:ext cx="1892790" cy="1593130"/>
          </a:xfrm>
          <a:prstGeom prst="roundRect">
            <a:avLst/>
          </a:prstGeom>
          <a:solidFill>
            <a:schemeClr val="lt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624397" y="2614706"/>
            <a:ext cx="1230004" cy="1035274"/>
          </a:xfrm>
          <a:prstGeom prst="roundRect">
            <a:avLst/>
          </a:prstGeom>
          <a:solidFill>
            <a:schemeClr val="lt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Ть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7716926" y="2535602"/>
            <a:ext cx="1230004" cy="1035274"/>
          </a:xfrm>
          <a:prstGeom prst="roundRect">
            <a:avLst/>
          </a:prstGeom>
          <a:solidFill>
            <a:schemeClr val="lt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 descr="Изображение выглядит как ключ, металлоизделия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4252">
            <a:off x="3876451" y="519511"/>
            <a:ext cx="1609912" cy="160991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Предметная фотография, натюрморт&#10;&#10;Автоматически созданное описание">
            <a:extLst>
              <a:ext uri="{FF2B5EF4-FFF2-40B4-BE49-F238E27FC236}">
                <a16:creationId xmlns:a16="http://schemas.microsoft.com/office/drawing/2014/main" id="{A217B928-C9DF-AAEF-A022-4A42547066D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472" y="674086"/>
            <a:ext cx="1339869" cy="133986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десерт, еда, выпечка, пирог&#10;&#10;Автоматически созданное описание">
            <a:extLst>
              <a:ext uri="{FF2B5EF4-FFF2-40B4-BE49-F238E27FC236}">
                <a16:creationId xmlns:a16="http://schemas.microsoft.com/office/drawing/2014/main" id="{F46ED1A4-1B8C-1882-177F-089321A1FF8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992" y="783951"/>
            <a:ext cx="1230004" cy="1230004"/>
          </a:xfrm>
          <a:prstGeom prst="rect">
            <a:avLst/>
          </a:prstGeom>
        </p:spPr>
      </p:pic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01459B05-73E9-7B21-B3DC-E08B99C16A3A}"/>
              </a:ext>
            </a:extLst>
          </p:cNvPr>
          <p:cNvGrpSpPr/>
          <p:nvPr/>
        </p:nvGrpSpPr>
        <p:grpSpPr>
          <a:xfrm>
            <a:off x="3644978" y="839705"/>
            <a:ext cx="1274012" cy="1147316"/>
            <a:chOff x="11409380" y="6198013"/>
            <a:chExt cx="2374584" cy="2138441"/>
          </a:xfrm>
        </p:grpSpPr>
        <p:pic>
          <p:nvPicPr>
            <p:cNvPr id="10" name="Рисунок 9" descr="Изображение выглядит как собака, мультфильм, млекопитающее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A84A90E7-D6D2-0B21-64B0-747878D1A1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09380" y="6219513"/>
              <a:ext cx="2116940" cy="2116941"/>
            </a:xfrm>
            <a:prstGeom prst="rect">
              <a:avLst/>
            </a:prstGeom>
            <a:effectLst>
              <a:outerShdw dist="762000" sx="89000" sy="89000" kx="-1200000" algn="bl" rotWithShape="0">
                <a:prstClr val="black">
                  <a:alpha val="80000"/>
                </a:prstClr>
              </a:outerShdw>
            </a:effectLst>
          </p:spPr>
        </p:pic>
        <p:cxnSp>
          <p:nvCxnSpPr>
            <p:cNvPr id="40" name="Прямая со стрелкой 39">
              <a:extLst>
                <a:ext uri="{FF2B5EF4-FFF2-40B4-BE49-F238E27FC236}">
                  <a16:creationId xmlns:a16="http://schemas.microsoft.com/office/drawing/2014/main" id="{AB2034F8-D418-637A-A91F-8C2BA627EF81}"/>
                </a:ext>
              </a:extLst>
            </p:cNvPr>
            <p:cNvCxnSpPr>
              <a:cxnSpLocks/>
            </p:cNvCxnSpPr>
            <p:nvPr/>
          </p:nvCxnSpPr>
          <p:spPr>
            <a:xfrm>
              <a:off x="13109238" y="6198013"/>
              <a:ext cx="674726" cy="763905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Рисунок 22" descr="Изображение выглядит как круг, Торт на день рождения, мультфильм, пончик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901" y="576548"/>
            <a:ext cx="1520656" cy="1534944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цветок, растение, лепест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80DBE4A1-4146-33E8-0C19-7A678CF5774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950" y="550355"/>
            <a:ext cx="1662075" cy="1662075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086121A7-38EF-0E5A-9D7E-01B607C7CB2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859" y="449174"/>
            <a:ext cx="1635094" cy="1635094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обувь, башмак, Обувь для ходьбы, сникер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859" y="634981"/>
            <a:ext cx="1509433" cy="1462899"/>
          </a:xfrm>
          <a:prstGeom prst="rect">
            <a:avLst/>
          </a:prstGeom>
        </p:spPr>
      </p:pic>
      <p:pic>
        <p:nvPicPr>
          <p:cNvPr id="6" name="Рисунок 5" descr="Изображение выглядит как пить, чай, Сосуды для напитков, Предметы сервировки&#10;&#10;Автоматически созданное описание">
            <a:extLst>
              <a:ext uri="{FF2B5EF4-FFF2-40B4-BE49-F238E27FC236}">
                <a16:creationId xmlns:a16="http://schemas.microsoft.com/office/drawing/2014/main" id="{6FB32878-0A9E-4081-93D2-5B1E51ADCB9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006" y="439901"/>
            <a:ext cx="1828800" cy="1828800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лекопитающее, Морское млекопитающее, котик, Обыкновенный тюлень&#10;&#10;Автоматически созданное описание">
            <a:extLst>
              <a:ext uri="{FF2B5EF4-FFF2-40B4-BE49-F238E27FC236}">
                <a16:creationId xmlns:a16="http://schemas.microsoft.com/office/drawing/2014/main" id="{BE635A90-EC5A-2E68-D161-73651F4A710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952" y="622008"/>
            <a:ext cx="1361820" cy="1361820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птица, крыло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B96EED26-750E-6A41-46F2-77FC5E1A480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525" y="618815"/>
            <a:ext cx="1462899" cy="1462899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кухонные принадлежности, горшок, чайник, заварочный чайник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790" y="567009"/>
            <a:ext cx="1585254" cy="1585254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388" y="139641"/>
            <a:ext cx="5307337" cy="5471098"/>
          </a:xfrm>
          <a:prstGeom prst="rect">
            <a:avLst/>
          </a:prstGeom>
        </p:spPr>
      </p:pic>
      <p:pic>
        <p:nvPicPr>
          <p:cNvPr id="149" name="Picture 148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02090" y="3037840"/>
            <a:ext cx="291465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44444E-6 L 0.07761 0.2638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0" y="13194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81481E-6 L 0.1737 0.2817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85" y="1407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81481E-6 L -0.1737 0.2712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5" y="13565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48148E-6 L -0.07461 0.2608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7" y="13032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0737 0.433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5" y="2169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-0.17005 0.4344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03" y="21713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22222E-6 L -0.05807 0.42547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4" y="21273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07407E-6 L 0.17799 0.4379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93" y="21898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6 L 0.07592 0.6044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" y="30208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6 L -0.15964 0.59791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82" y="29884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2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7.40741E-7 L -0.06562 0.59074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" y="29537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85185E-6 L 0.1737 0.60046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85" y="30023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4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6</Words>
  <Application>Microsoft Office PowerPoint</Application>
  <PresentationFormat>Широкоэкранный</PresentationFormat>
  <Paragraphs>4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2024-05-14T09:30:00Z</dcterms:created>
  <dcterms:modified xsi:type="dcterms:W3CDTF">2024-12-11T13:03:13Z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34BE024E12FB47AC80E361D4D091C8A3_12</vt:lpwstr>
  </property>
  <property fmtid="{D5CDD505-2E9C-101B-9397-08002B2CF9AE}" pid="3" name="KSOProductBuildVer">
    <vt:lpwstr>1033-12.2.0.17119</vt:lpwstr>
  </property>
</Properties>
</file>