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5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D74BB8-8D4F-40B2-BCC5-BCB4A1D157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0C3726-FBCD-4DB9-AE59-0A61797682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C4DB46-FB69-4243-9362-621BDC7B8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485207-B881-4489-AEB8-E12711583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A0199D-4BE0-4152-9379-435357663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525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60098D-A233-4654-8950-B07AB4F1F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037F0B-52FA-4F45-94E5-E1B510798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FEA6A8-52C7-4AA9-860A-213C9FB45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56662C-04B5-422A-B4EC-3C74480C3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DD39BA-E3E1-45C0-951E-9D1BC4BD3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59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CC7DBBC-2654-4DE0-BB7A-1604869BC6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55D5D7-F210-4F81-8D08-A8F0F90641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2F903-B6C3-4061-A9CA-305F442B7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92EC16-EA29-4DE4-BDF1-B0C2174F7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A42DE3-94D7-4F4A-B349-4D0CE2E23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414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66F387-F40E-45B4-B351-6FF2C2D06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A63A09-FC9D-4EF9-84B9-9EB9352CD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A779A-A67F-404B-8DB6-40A3450E3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8947A7-4B08-4F1D-9F7C-E2EEE2D13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1A1A5C-0EF9-4E65-A121-1085467A5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96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2E34EA-0D8D-4F06-BE63-8B09824F1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95310B-4467-4E90-A889-AE2F4A3C0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F03E5B-DDE9-4EDF-BD9C-C48FA57D8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05356F-5EE8-4774-9B5A-F291F7DCE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777EC1-F517-488C-9CCB-E41CDD4FB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927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0CDBDE-CD28-4DDF-9F68-46612649E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B7D6A2-637E-4961-88BD-080295DD98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17038B-C339-4742-A540-298CC2E160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94CF06-3CAB-4F4B-858C-9E562357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12448F-D262-417E-B0A7-419CB87FA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806245-977F-4B0F-87F4-AB9A79303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577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8CF94E-1350-49EE-A897-6861F5453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3FD5A4-F826-419D-ABC1-9ABE40366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84D867-6C67-40F4-B4D4-203EAC548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4A0E18D-8ADC-463C-B573-001319ED05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577D0FE-653F-4850-A80F-5EEE524937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C85B0F9-B401-4E09-8411-868964B4E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51014E-699B-4EAD-941B-708710968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FA4BBA6-A7FB-4EB9-BC28-D81224981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853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3C015-D392-4A82-AA53-DD6607CE8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0D24DE0-78EE-48D3-B596-5B475E324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4F9883C-6304-41AD-B52E-A54868389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3CD805-A5C8-4833-8CEE-EDE1209F5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88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90C8C85-9BF0-44C0-AB1F-1E99B7B0F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E97977-D226-40C5-9A72-BB091106F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C9D172-8F6D-412A-BB18-A6A35ECE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767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B42E07-C6D7-4730-BBA6-5F590E4C5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8B5C8B-4FF4-4A20-8987-1D6A21186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E66579-8D8D-4FC2-B319-AEBB5CAF9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7CED5C-2D69-48E8-AC9F-ADDBF4052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A2E8D-A27D-40B0-8D5C-B89DB36BC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7F4AC9-8060-4AC0-BC90-42D804AF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737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E6208A-9108-45BD-84FA-2F63E9F91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BF1D2C4-9C51-4692-BE63-38746C3858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72088B-EF2F-45C3-9066-0377B2336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97BF05-3D57-4699-B3AC-635588A45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AEF1F7-A4E9-4396-8BF5-EF6FB502C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B2BAE-2194-4170-8476-EA55EE5EE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45995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1F3D23-CD0A-4542-8EFB-E178F52BF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454791-5DFC-489E-B6CC-170129187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1446E2-A29C-4C88-9E5F-A66210D177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9E82F-55D9-4D37-94B2-DF8D9BF1544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095938-E2A6-4FE0-9314-AECDB8F7C3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8B34A8-8963-4F03-B557-DB62366D29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12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89E863F4-BD84-4536-B622-E77BEB5B0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267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849715"/>
              </p:ext>
            </p:extLst>
          </p:nvPr>
        </p:nvGraphicFramePr>
        <p:xfrm>
          <a:off x="2638476" y="937132"/>
          <a:ext cx="5800725" cy="504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3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3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3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80133">
                <a:tc>
                  <a:txBody>
                    <a:bodyPr/>
                    <a:lstStyle/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</a:txBody>
                  <a:tcPr marL="68580" marR="68580" marT="34290" marB="34290"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0133">
                <a:tc>
                  <a:txBody>
                    <a:bodyPr/>
                    <a:lstStyle/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</a:txBody>
                  <a:tcPr marL="68580" marR="68580" marT="34290" marB="34290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4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0133">
                <a:tc>
                  <a:txBody>
                    <a:bodyPr/>
                    <a:lstStyle/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>
                        <a:alpha val="4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8" name="Рисунок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2530" y="997549"/>
            <a:ext cx="1597730" cy="1597730"/>
          </a:xfrm>
          <a:prstGeom prst="rect">
            <a:avLst/>
          </a:prstGeom>
        </p:spPr>
      </p:pic>
      <p:pic>
        <p:nvPicPr>
          <p:cNvPr id="19" name="Рисунок 1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2" b="6372"/>
          <a:stretch/>
        </p:blipFill>
        <p:spPr bwMode="auto">
          <a:xfrm>
            <a:off x="4708176" y="1155398"/>
            <a:ext cx="1557283" cy="13312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2810" y="4375767"/>
            <a:ext cx="1545101" cy="154510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5888" y="1060397"/>
            <a:ext cx="1466639" cy="146663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4769" y="4532167"/>
            <a:ext cx="1151262" cy="115126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7710" y="2738750"/>
            <a:ext cx="1357418" cy="135741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" r="2652"/>
          <a:stretch/>
        </p:blipFill>
        <p:spPr>
          <a:xfrm rot="2881113">
            <a:off x="4812139" y="2690416"/>
            <a:ext cx="1467550" cy="154976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" r="1554"/>
          <a:stretch/>
        </p:blipFill>
        <p:spPr>
          <a:xfrm>
            <a:off x="6706833" y="2630961"/>
            <a:ext cx="1559607" cy="160964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9838" y="4398222"/>
            <a:ext cx="1514138" cy="1514138"/>
          </a:xfrm>
          <a:prstGeom prst="rect">
            <a:avLst/>
          </a:prstGeom>
        </p:spPr>
      </p:pic>
      <p:sp>
        <p:nvSpPr>
          <p:cNvPr id="27" name="Умножение 26"/>
          <p:cNvSpPr/>
          <p:nvPr/>
        </p:nvSpPr>
        <p:spPr>
          <a:xfrm>
            <a:off x="2643884" y="2637501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8" name="Кольцо 27"/>
          <p:cNvSpPr/>
          <p:nvPr/>
        </p:nvSpPr>
        <p:spPr>
          <a:xfrm>
            <a:off x="4227189" y="3968377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29" name="Умножение 28"/>
          <p:cNvSpPr/>
          <p:nvPr/>
        </p:nvSpPr>
        <p:spPr>
          <a:xfrm>
            <a:off x="2822311" y="2636090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0" name="Кольцо 29"/>
          <p:cNvSpPr/>
          <p:nvPr/>
        </p:nvSpPr>
        <p:spPr>
          <a:xfrm>
            <a:off x="2905659" y="2739435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31" name="Умножение 30"/>
          <p:cNvSpPr/>
          <p:nvPr/>
        </p:nvSpPr>
        <p:spPr>
          <a:xfrm>
            <a:off x="2639718" y="4329405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2" name="Кольцо 31"/>
          <p:cNvSpPr/>
          <p:nvPr/>
        </p:nvSpPr>
        <p:spPr>
          <a:xfrm>
            <a:off x="4203428" y="5608998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chemeClr val="tx1"/>
              </a:solidFill>
            </a:endParaRPr>
          </a:p>
        </p:txBody>
      </p:sp>
      <p:sp>
        <p:nvSpPr>
          <p:cNvPr id="33" name="Умножение 32"/>
          <p:cNvSpPr/>
          <p:nvPr/>
        </p:nvSpPr>
        <p:spPr>
          <a:xfrm>
            <a:off x="2758530" y="4306151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4" name="Кольцо 33"/>
          <p:cNvSpPr/>
          <p:nvPr/>
        </p:nvSpPr>
        <p:spPr>
          <a:xfrm>
            <a:off x="2879505" y="4410269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35" name="Умножение 34"/>
          <p:cNvSpPr/>
          <p:nvPr/>
        </p:nvSpPr>
        <p:spPr>
          <a:xfrm>
            <a:off x="2643332" y="937132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6" name="Кольцо 35"/>
          <p:cNvSpPr/>
          <p:nvPr/>
        </p:nvSpPr>
        <p:spPr>
          <a:xfrm>
            <a:off x="4234979" y="2276363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37" name="Умножение 36"/>
          <p:cNvSpPr/>
          <p:nvPr/>
        </p:nvSpPr>
        <p:spPr>
          <a:xfrm>
            <a:off x="2785073" y="957784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38" name="Кольцо 37"/>
          <p:cNvSpPr/>
          <p:nvPr/>
        </p:nvSpPr>
        <p:spPr>
          <a:xfrm>
            <a:off x="2886661" y="1076413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39" name="Умножение 38"/>
          <p:cNvSpPr/>
          <p:nvPr/>
        </p:nvSpPr>
        <p:spPr>
          <a:xfrm>
            <a:off x="4569006" y="932673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0" name="Кольцо 39"/>
          <p:cNvSpPr/>
          <p:nvPr/>
        </p:nvSpPr>
        <p:spPr>
          <a:xfrm>
            <a:off x="6180889" y="2267820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1" name="Умножение 40"/>
          <p:cNvSpPr/>
          <p:nvPr/>
        </p:nvSpPr>
        <p:spPr>
          <a:xfrm>
            <a:off x="4669379" y="1016287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2" name="Кольцо 41"/>
          <p:cNvSpPr/>
          <p:nvPr/>
        </p:nvSpPr>
        <p:spPr>
          <a:xfrm>
            <a:off x="4759379" y="1078317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3" name="Умножение 42"/>
          <p:cNvSpPr/>
          <p:nvPr/>
        </p:nvSpPr>
        <p:spPr>
          <a:xfrm>
            <a:off x="4608478" y="2636090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4" name="Кольцо 43"/>
          <p:cNvSpPr/>
          <p:nvPr/>
        </p:nvSpPr>
        <p:spPr>
          <a:xfrm>
            <a:off x="6146464" y="3940826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5" name="Умножение 44"/>
          <p:cNvSpPr/>
          <p:nvPr/>
        </p:nvSpPr>
        <p:spPr>
          <a:xfrm>
            <a:off x="4738203" y="2738059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46" name="Кольцо 45"/>
          <p:cNvSpPr/>
          <p:nvPr/>
        </p:nvSpPr>
        <p:spPr>
          <a:xfrm>
            <a:off x="4836265" y="2753532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7" name="Умножение 46"/>
          <p:cNvSpPr/>
          <p:nvPr/>
        </p:nvSpPr>
        <p:spPr>
          <a:xfrm>
            <a:off x="4589682" y="4340596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8" name="Кольцо 47"/>
          <p:cNvSpPr/>
          <p:nvPr/>
        </p:nvSpPr>
        <p:spPr>
          <a:xfrm>
            <a:off x="6172985" y="5605468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9" name="Умножение 48"/>
          <p:cNvSpPr/>
          <p:nvPr/>
        </p:nvSpPr>
        <p:spPr>
          <a:xfrm>
            <a:off x="4707390" y="4284099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0" name="Кольцо 49"/>
          <p:cNvSpPr/>
          <p:nvPr/>
        </p:nvSpPr>
        <p:spPr>
          <a:xfrm>
            <a:off x="4820507" y="4407070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1" name="Умножение 50"/>
          <p:cNvSpPr/>
          <p:nvPr/>
        </p:nvSpPr>
        <p:spPr>
          <a:xfrm>
            <a:off x="6540140" y="937132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2" name="Кольцо 51"/>
          <p:cNvSpPr/>
          <p:nvPr/>
        </p:nvSpPr>
        <p:spPr>
          <a:xfrm>
            <a:off x="8076318" y="2276363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3" name="Умножение 52"/>
          <p:cNvSpPr/>
          <p:nvPr/>
        </p:nvSpPr>
        <p:spPr>
          <a:xfrm>
            <a:off x="6608964" y="970283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54" name="Кольцо 53"/>
          <p:cNvSpPr/>
          <p:nvPr/>
        </p:nvSpPr>
        <p:spPr>
          <a:xfrm>
            <a:off x="6699465" y="1087036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5" name="Умножение 54"/>
          <p:cNvSpPr/>
          <p:nvPr/>
        </p:nvSpPr>
        <p:spPr>
          <a:xfrm>
            <a:off x="6508360" y="2594239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6" name="Кольцо 55"/>
          <p:cNvSpPr/>
          <p:nvPr/>
        </p:nvSpPr>
        <p:spPr>
          <a:xfrm>
            <a:off x="8084873" y="3959924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7" name="Умножение 56"/>
          <p:cNvSpPr/>
          <p:nvPr/>
        </p:nvSpPr>
        <p:spPr>
          <a:xfrm>
            <a:off x="6631973" y="2630961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8" name="Кольцо 57"/>
          <p:cNvSpPr/>
          <p:nvPr/>
        </p:nvSpPr>
        <p:spPr>
          <a:xfrm>
            <a:off x="6712664" y="2685136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9" name="Умножение 58"/>
          <p:cNvSpPr/>
          <p:nvPr/>
        </p:nvSpPr>
        <p:spPr>
          <a:xfrm>
            <a:off x="6570242" y="4341865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0" name="Кольцо 59"/>
          <p:cNvSpPr/>
          <p:nvPr/>
        </p:nvSpPr>
        <p:spPr>
          <a:xfrm>
            <a:off x="8090104" y="5653137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61" name="Умножение 60"/>
          <p:cNvSpPr/>
          <p:nvPr/>
        </p:nvSpPr>
        <p:spPr>
          <a:xfrm>
            <a:off x="6703145" y="4306151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2" name="Кольцо 61"/>
          <p:cNvSpPr/>
          <p:nvPr/>
        </p:nvSpPr>
        <p:spPr>
          <a:xfrm>
            <a:off x="6818175" y="4374099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1938258C-F668-4B33-832E-72E197BD92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182" y="5238627"/>
            <a:ext cx="1782434" cy="161937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0EE5E183-34E9-4DAD-89A8-7A67461E568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445" y="5206386"/>
            <a:ext cx="1542290" cy="1542290"/>
          </a:xfrm>
          <a:prstGeom prst="rect">
            <a:avLst/>
          </a:prstGeom>
          <a:noFill/>
        </p:spPr>
      </p:pic>
      <p:pic>
        <p:nvPicPr>
          <p:cNvPr id="486" name="Picture 48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73254" y="2738059"/>
            <a:ext cx="328612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54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>
                      <p:stCondLst>
                        <p:cond delay="0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0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" fill="hold">
                      <p:stCondLst>
                        <p:cond delay="0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>
                      <p:stCondLst>
                        <p:cond delay="0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4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" fill="hold">
                      <p:stCondLst>
                        <p:cond delay="0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6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0" fill="hold">
                      <p:stCondLst>
                        <p:cond delay="0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0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9" fill="hold">
                      <p:stCondLst>
                        <p:cond delay="0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2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2" fill="hold">
                      <p:stCondLst>
                        <p:cond delay="0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4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8" fill="hold">
                      <p:stCondLst>
                        <p:cond delay="0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6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1" fill="hold">
                      <p:stCondLst>
                        <p:cond delay="0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7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4" fill="hold">
                      <p:stCondLst>
                        <p:cond delay="0"/>
                      </p:stCondLst>
                      <p:childTnLst>
                        <p:par>
                          <p:cTn id="475" fill="hold">
                            <p:stCondLst>
                              <p:cond delay="0"/>
                            </p:stCondLst>
                            <p:childTnLst>
                              <p:par>
                                <p:cTn id="47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2024-07-31T14:09:39Z</dcterms:created>
  <dcterms:modified xsi:type="dcterms:W3CDTF">2024-11-26T11:42:19Z</dcterms:modified>
</cp:coreProperties>
</file>