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E1B62-868B-474E-938F-F5275FA1ABB7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C8AB6-15F6-4719-ADBF-566956F507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420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71020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14F39-D20B-9302-FE20-72496C689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0C9A93-A3F4-82FB-0E87-899DD48E1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76B2913-5801-7D4C-F68D-742A3673B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C5E6BF-6602-057A-B0AE-CE163D4E6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D413925-AE88-FF83-629D-8B395E243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828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08F0F-39D3-9A3E-59A1-A841C08EE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89A7613-C24D-9A28-B34B-C7F9B4186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C0029E6-98F8-6F7B-6CEC-3B26788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3B636AA-4C61-C030-BD5B-AEAAB5A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2A0B80D-32EB-5FC1-23CE-C18FEB2FB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42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5AC9339-A221-F501-41CC-23F8B5597A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06F96D-E3AC-173B-60CB-68E16C832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B7DBDE5-121B-351D-9514-CB0D971A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E3689-EE76-AB0E-D428-4ED765B0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1B0E43-1F95-966E-BBC5-E9780CA7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468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1231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1EBCD-92C6-591D-FC59-47AFCD7F5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F048F5-A553-80B6-F2F6-0394FE300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24A6885-F410-2420-ED02-D27AFCA27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08D63-AF47-D393-4287-3CA580774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D974C3C-8389-B1F8-F630-9D01B3A5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41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C31F4-8EFB-BE9A-0BFC-B8DF325C2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92D6517-ED0C-7E4F-7BDE-426600C2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72846F-8E63-C161-5B69-FA013756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0DA5953-A92A-F762-76C7-65B586FD5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C6D7714-15D6-4A88-F0AC-4D2C4B94D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6C951-9DE2-470F-F6C8-C477AD51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5F3334-8373-876F-9F8B-EE3E56278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DA2FE86-1965-4FFF-CE3A-79A1F079D3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ADF54E-7819-B2C0-B0B7-39BB6E78F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5FBF8BD-C873-E36F-6B35-E851A1077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EA87EFB-3D3E-CFDB-5556-12A53CC07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5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C3FFB-5B60-B3F8-6D5C-6919B4E3C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C5799CC-D301-BCD4-1453-79D34CDDE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EEA4C0-3036-EE4F-99BD-FC8C33AC5F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C3E5643-C444-60C3-599F-DD19A218C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E55B8E-D4C5-520C-8FE1-A56472958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F4F644A-A126-AE04-BFF9-A26A42105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B3A61D6-6353-DF84-8879-FAA1DC9E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7E11E77-0FB3-AED1-2045-3D478112F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85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3F45E-F0FC-B46D-650B-CF2AA4FE1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1D2966D-974E-C271-5C39-E7FA9D04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2234976-B58D-C80C-E229-40B45552E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B8D4B72-899B-09CC-BF1E-7F097D0DB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117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9165276-F7C0-CD50-5327-8BF4D4204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35E52E-B9EB-71BF-7543-259611EA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86F3CE4-9874-1C70-03A0-DD15AE5C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53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C79657-0EDD-4F37-9F08-8E4141CD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FA39CEC-2918-48CB-7984-E93E1A844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EFD8A8F-E664-A039-EB37-C1A238F24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6D16CC7-9E3F-B815-9003-4B3C177B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3F76B9-4524-5ADA-B0B3-77306B903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44F0828-0AB9-E813-0F08-8FC6FE7D6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6C0172-BB9F-0A6A-9055-883F4DC1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996F29F-8CDC-CF41-0C37-763DD38149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CD6F395-868F-A488-F548-E8B243EA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FCB0D92-58C9-AE4A-E152-F556963C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A7C628F-7AAD-5DF3-1E1C-B5E2D856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803DF3-DD68-F102-E592-AB75528F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56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BCA8445-8E83-2231-8624-1EF8F2E0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B296A68-809C-71B5-544D-2A936C003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72E2CD-925B-6CFF-D6D6-4A904FC7E9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2641CA-E22C-4757-AF19-18D9491869A3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890A4CD-0E63-0FE7-677D-0462B96A6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CD5769-EF48-8A4E-EE77-862F68F805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F09FD6-E545-46C6-928F-199C66CAD5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6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01F503-F748-BB78-6D14-3A794F720E7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24382F7-4057-DD88-62D0-6C77E0A360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Фигурка животног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F60D2AC6-5269-D186-CC4C-99A1DBFD84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36" y="592402"/>
            <a:ext cx="1731840" cy="173184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60EAF59A-4AC6-555B-27A4-3A35461105E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571" y="2725830"/>
            <a:ext cx="1510011" cy="151001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73EE59A-DBA0-50F4-E1E0-85C67CB4AE24}"/>
              </a:ext>
            </a:extLst>
          </p:cNvPr>
          <p:cNvGrpSpPr/>
          <p:nvPr/>
        </p:nvGrpSpPr>
        <p:grpSpPr>
          <a:xfrm>
            <a:off x="8240941" y="4692877"/>
            <a:ext cx="2199430" cy="1815505"/>
            <a:chOff x="12462002" y="3054795"/>
            <a:chExt cx="1028704" cy="849137"/>
          </a:xfrm>
        </p:grpSpPr>
        <p:pic>
          <p:nvPicPr>
            <p:cNvPr id="27" name="Рисунок 26" descr="Изображение выглядит как инструмент, щетка, зубная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0E0556AF-272F-87D3-ECBA-49DE502B4C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77" y="3112903"/>
              <a:ext cx="791029" cy="791029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788C209-E854-2175-CD72-70A62BE19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62002" y="3054795"/>
              <a:ext cx="821158" cy="821158"/>
            </a:xfrm>
            <a:prstGeom prst="rect">
              <a:avLst/>
            </a:prstGeom>
          </p:spPr>
        </p:pic>
      </p:grpSp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D94E285-3D0E-BBB2-B8F3-B306AC9C86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36052" y="58471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131EBA0-8944-6F01-EA89-4E7D0D3AB4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515232" y="584717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C0B81E8-0488-CE5D-6E96-00DA7FF77A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87789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4" name="Рисунок 3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D9EC283-29F9-422A-7854-96003B2AED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484316" y="261845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E3B262B-1175-84CB-0CB3-D35C3100A6F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410032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6" name="Рисунок 3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671F625-D416-4950-C99A-0CBD879933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02310" y="464787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F7C87A5-691C-6268-A045-A590BE629211}"/>
              </a:ext>
            </a:extLst>
          </p:cNvPr>
          <p:cNvGrpSpPr/>
          <p:nvPr/>
        </p:nvGrpSpPr>
        <p:grpSpPr>
          <a:xfrm>
            <a:off x="6208543" y="651179"/>
            <a:ext cx="2199430" cy="1815505"/>
            <a:chOff x="12462002" y="3054795"/>
            <a:chExt cx="1028704" cy="849137"/>
          </a:xfrm>
        </p:grpSpPr>
        <p:pic>
          <p:nvPicPr>
            <p:cNvPr id="38" name="Рисунок 37" descr="Изображение выглядит как инструмент, щетка, зубная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3A7A7E9-896F-4E4A-A26A-44F3C9A31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77" y="3112903"/>
              <a:ext cx="791029" cy="791029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91D4D2A-6800-0B3E-B154-F08EEB3C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62002" y="3054795"/>
              <a:ext cx="821158" cy="82115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CC767C0F-BEB3-B10C-8BC2-EA856677BE5F}"/>
              </a:ext>
            </a:extLst>
          </p:cNvPr>
          <p:cNvGrpSpPr/>
          <p:nvPr/>
        </p:nvGrpSpPr>
        <p:grpSpPr>
          <a:xfrm>
            <a:off x="4213979" y="2713155"/>
            <a:ext cx="2199430" cy="1815505"/>
            <a:chOff x="12462002" y="3054795"/>
            <a:chExt cx="1028704" cy="849137"/>
          </a:xfrm>
        </p:grpSpPr>
        <p:pic>
          <p:nvPicPr>
            <p:cNvPr id="41" name="Рисунок 40" descr="Изображение выглядит как инструмент, щетка, зубная щ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4E5392E6-9257-7D9A-CAF3-09C51B37B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99677" y="3112903"/>
              <a:ext cx="791029" cy="791029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10138ED1-9EC9-FF3C-7E5E-E69E7879F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462002" y="3054795"/>
              <a:ext cx="821158" cy="821158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зарисовка, Фигурка животног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7BBF860-6A02-BFF0-943E-E61F1C2129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547" y="2743700"/>
            <a:ext cx="1731840" cy="173184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Фигурка животног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4233EA90-6AF0-5C18-C9F8-149520A134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86" y="4774809"/>
            <a:ext cx="1731840" cy="173184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2191081-A84B-E417-5400-D8EBF2173E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34" y="750353"/>
            <a:ext cx="1510011" cy="151001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EFBD494-2E9B-57DA-44FF-49B0232E0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81" y="4833112"/>
            <a:ext cx="1510011" cy="1510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D4E40BC-D2D6-60B1-6CDA-C9C1F0F504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739" y="1702226"/>
            <a:ext cx="3392417" cy="3457123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144" y="2360707"/>
            <a:ext cx="4076699" cy="407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96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D92DC6E-7339-44C7-83D1-38FB8CC4489F}"/>
</file>

<file path=customXml/itemProps2.xml><?xml version="1.0" encoding="utf-8"?>
<ds:datastoreItem xmlns:ds="http://schemas.openxmlformats.org/officeDocument/2006/customXml" ds:itemID="{2EB7FD81-1B29-480D-91D8-CE838AB159B0}"/>
</file>

<file path=customXml/itemProps3.xml><?xml version="1.0" encoding="utf-8"?>
<ds:datastoreItem xmlns:ds="http://schemas.openxmlformats.org/officeDocument/2006/customXml" ds:itemID="{C2CA4FCB-5741-4A68-8A72-10C63FD827C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2024-04-19T12:49:23Z</dcterms:created>
  <dcterms:modified xsi:type="dcterms:W3CDTF">2024-12-29T15:59:59Z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